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66" r:id="rId3"/>
  </p:sldMasterIdLst>
  <p:notesMasterIdLst>
    <p:notesMasterId r:id="rId17"/>
  </p:notesMasterIdLst>
  <p:sldIdLst>
    <p:sldId id="256" r:id="rId4"/>
    <p:sldId id="277" r:id="rId5"/>
    <p:sldId id="258" r:id="rId6"/>
    <p:sldId id="265" r:id="rId7"/>
    <p:sldId id="261" r:id="rId8"/>
    <p:sldId id="262" r:id="rId9"/>
    <p:sldId id="263" r:id="rId10"/>
    <p:sldId id="264" r:id="rId11"/>
    <p:sldId id="406" r:id="rId12"/>
    <p:sldId id="401" r:id="rId13"/>
    <p:sldId id="404" r:id="rId14"/>
    <p:sldId id="379" r:id="rId15"/>
    <p:sldId id="40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 userDrawn="1">
          <p15:clr>
            <a:srgbClr val="A4A3A4"/>
          </p15:clr>
        </p15:guide>
        <p15:guide id="2" pos="120" userDrawn="1">
          <p15:clr>
            <a:srgbClr val="A4A3A4"/>
          </p15:clr>
        </p15:guide>
        <p15:guide id="3" pos="3744" userDrawn="1">
          <p15:clr>
            <a:srgbClr val="A4A3A4"/>
          </p15:clr>
        </p15:guide>
        <p15:guide id="4" orient="horz" pos="22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0FB6B6-3D03-FAA8-23F3-DEA9EC8D2FFF}" name="Lauren Carr - KACo" initials="LC" userId="S::lauren.carr@kaco.org::7f1807aa-637e-46b1-8bb4-dad262c58f4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C71"/>
    <a:srgbClr val="00857D"/>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CB1166-7B5F-41C2-AEF3-1FC198D14755}" v="5" dt="2026-03-03T16:24:33.453"/>
    <p1510:client id="{917A0BBE-ED5D-264F-96EC-FD9939E3F9C9}" v="28" dt="2026-03-03T14:35:31.097"/>
    <p1510:client id="{DCA995A9-028D-4C60-8A60-7326D8ADC08E}" v="27" dt="2026-03-03T13:49:07.4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96" y="210"/>
      </p:cViewPr>
      <p:guideLst>
        <p:guide orient="horz" pos="24"/>
        <p:guide pos="120"/>
        <p:guide pos="3744"/>
        <p:guide orient="horz" pos="22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8/10/relationships/authors" Target="authors.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8CA15-CFA8-4E8B-AA62-9CCB9451772A}" type="datetimeFigureOut">
              <a:rPr lang="en-US" smtClean="0"/>
              <a:t>3/4/2026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02C020-340A-493E-83CE-A00ECB1D7BBE}" type="slidenum">
              <a:rPr lang="en-US" smtClean="0"/>
              <a:t>‹#›</a:t>
            </a:fld>
            <a:endParaRPr lang="en-US"/>
          </a:p>
        </p:txBody>
      </p:sp>
    </p:spTree>
    <p:extLst>
      <p:ext uri="{BB962C8B-B14F-4D97-AF65-F5344CB8AC3E}">
        <p14:creationId xmlns:p14="http://schemas.microsoft.com/office/powerpoint/2010/main" val="1095859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3894773" y="8685213"/>
            <a:ext cx="2971800" cy="458787"/>
          </a:xfrm>
        </p:spPr>
        <p:txBody>
          <a:bodyPr/>
          <a:lstStyle/>
          <a:p>
            <a:fld id="{CA02C020-340A-493E-83CE-A00ECB1D7BBE}" type="slidenum">
              <a:rPr lang="en-US" smtClean="0"/>
              <a:t>1</a:t>
            </a:fld>
            <a:endParaRPr lang="en-US"/>
          </a:p>
        </p:txBody>
      </p:sp>
    </p:spTree>
    <p:extLst>
      <p:ext uri="{BB962C8B-B14F-4D97-AF65-F5344CB8AC3E}">
        <p14:creationId xmlns:p14="http://schemas.microsoft.com/office/powerpoint/2010/main" val="3887884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11FAF-1E7A-2BF8-75E2-11B607BCDD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4140E2-D4D9-55D5-9FDB-ED89E4C82C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A5CB09-A452-E751-080C-0047DE74F50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42A209B-4423-1850-2D55-28A0710BE3C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A8074-3D66-4F2C-A256-9699364096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3535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928C734-3B97-495A-B632-4638E6B133E6}"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7</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58453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EC8A9-A96A-19AF-A97E-EF6C35A9A0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6A282A-9FFC-EC86-DA95-9A88B8810A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1B3FA7-7764-F180-EFCF-3FA21CA7FC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728A575-994A-144A-D13D-40E25EE92B1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02C020-340A-493E-83CE-A00ECB1D7B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9697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C0675-37BF-C7C8-8AB0-9F43D70CDF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ACF2C4-3914-BE4C-C53B-7F3664F833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0C10C6-1983-C0AA-3AA0-6771495DC139}"/>
              </a:ext>
            </a:extLst>
          </p:cNvPr>
          <p:cNvSpPr>
            <a:spLocks noGrp="1"/>
          </p:cNvSpPr>
          <p:nvPr>
            <p:ph type="body" idx="1"/>
          </p:nvPr>
        </p:nvSpPr>
        <p:spPr/>
        <p:txBody>
          <a:bodyPr/>
          <a:lstStyle/>
          <a:p>
            <a:endParaRPr/>
          </a:p>
        </p:txBody>
      </p:sp>
      <p:sp>
        <p:nvSpPr>
          <p:cNvPr id="4" name="Slide Number Placeholder 3">
            <a:extLst>
              <a:ext uri="{FF2B5EF4-FFF2-40B4-BE49-F238E27FC236}">
                <a16:creationId xmlns:a16="http://schemas.microsoft.com/office/drawing/2014/main" id="{27886A35-4E74-D542-79F6-5C96BD2EEC3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02C020-340A-493E-83CE-A00ECB1D7B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8098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5D1AC-281A-CB77-EC4F-160BC499A6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0ED59C-3371-D8ED-27B4-3AEBE0AFC1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16D31C-67E2-79D1-B2FF-7946025C8DC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85C9375-9047-AB24-9E6E-D9D52866EFB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02C020-340A-493E-83CE-A00ECB1D7B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0172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02C020-340A-493E-83CE-A00ECB1D7B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8149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02C020-340A-493E-83CE-A00ECB1D7B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1634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s>
</file>

<file path=ppt/slideLayouts/_rels/slideLayout15.xml.rels><?xml version="1.0" encoding="UTF-8" standalone="yes"?>
<Relationships xmlns="http://schemas.openxmlformats.org/package/2006/relationships"><Relationship Id="rId26" Type="http://schemas.openxmlformats.org/officeDocument/2006/relationships/image" Target="../media/image54.png"/><Relationship Id="rId21" Type="http://schemas.openxmlformats.org/officeDocument/2006/relationships/image" Target="../media/image49.png"/><Relationship Id="rId42" Type="http://schemas.openxmlformats.org/officeDocument/2006/relationships/image" Target="../media/image70.png"/><Relationship Id="rId47" Type="http://schemas.openxmlformats.org/officeDocument/2006/relationships/image" Target="../media/image75.png"/><Relationship Id="rId63" Type="http://schemas.openxmlformats.org/officeDocument/2006/relationships/image" Target="../media/image91.png"/><Relationship Id="rId68" Type="http://schemas.openxmlformats.org/officeDocument/2006/relationships/image" Target="../media/image96.png"/><Relationship Id="rId16" Type="http://schemas.openxmlformats.org/officeDocument/2006/relationships/image" Target="../media/image44.png"/><Relationship Id="rId11" Type="http://schemas.openxmlformats.org/officeDocument/2006/relationships/image" Target="../media/image39.png"/><Relationship Id="rId32" Type="http://schemas.openxmlformats.org/officeDocument/2006/relationships/image" Target="../media/image60.png"/><Relationship Id="rId37" Type="http://schemas.openxmlformats.org/officeDocument/2006/relationships/image" Target="../media/image65.png"/><Relationship Id="rId53" Type="http://schemas.openxmlformats.org/officeDocument/2006/relationships/image" Target="../media/image81.png"/><Relationship Id="rId58" Type="http://schemas.openxmlformats.org/officeDocument/2006/relationships/image" Target="../media/image86.png"/><Relationship Id="rId74" Type="http://schemas.openxmlformats.org/officeDocument/2006/relationships/image" Target="../media/image102.png"/><Relationship Id="rId79" Type="http://schemas.openxmlformats.org/officeDocument/2006/relationships/image" Target="../media/image107.png"/><Relationship Id="rId5" Type="http://schemas.openxmlformats.org/officeDocument/2006/relationships/image" Target="../media/image33.png"/><Relationship Id="rId61" Type="http://schemas.openxmlformats.org/officeDocument/2006/relationships/image" Target="../media/image89.png"/><Relationship Id="rId82" Type="http://schemas.openxmlformats.org/officeDocument/2006/relationships/image" Target="../media/image110.png"/><Relationship Id="rId19" Type="http://schemas.openxmlformats.org/officeDocument/2006/relationships/image" Target="../media/image47.png"/><Relationship Id="rId14" Type="http://schemas.openxmlformats.org/officeDocument/2006/relationships/image" Target="../media/image42.png"/><Relationship Id="rId22" Type="http://schemas.openxmlformats.org/officeDocument/2006/relationships/image" Target="../media/image50.png"/><Relationship Id="rId27" Type="http://schemas.openxmlformats.org/officeDocument/2006/relationships/image" Target="../media/image55.png"/><Relationship Id="rId30" Type="http://schemas.openxmlformats.org/officeDocument/2006/relationships/image" Target="../media/image58.png"/><Relationship Id="rId35" Type="http://schemas.openxmlformats.org/officeDocument/2006/relationships/image" Target="../media/image63.png"/><Relationship Id="rId43" Type="http://schemas.openxmlformats.org/officeDocument/2006/relationships/image" Target="../media/image71.png"/><Relationship Id="rId48" Type="http://schemas.openxmlformats.org/officeDocument/2006/relationships/image" Target="../media/image76.png"/><Relationship Id="rId56" Type="http://schemas.openxmlformats.org/officeDocument/2006/relationships/image" Target="../media/image84.png"/><Relationship Id="rId64" Type="http://schemas.openxmlformats.org/officeDocument/2006/relationships/image" Target="../media/image92.png"/><Relationship Id="rId69" Type="http://schemas.openxmlformats.org/officeDocument/2006/relationships/image" Target="../media/image97.png"/><Relationship Id="rId77" Type="http://schemas.openxmlformats.org/officeDocument/2006/relationships/image" Target="../media/image105.png"/><Relationship Id="rId8" Type="http://schemas.openxmlformats.org/officeDocument/2006/relationships/image" Target="../media/image36.png"/><Relationship Id="rId51" Type="http://schemas.openxmlformats.org/officeDocument/2006/relationships/image" Target="../media/image79.png"/><Relationship Id="rId72" Type="http://schemas.openxmlformats.org/officeDocument/2006/relationships/image" Target="../media/image100.png"/><Relationship Id="rId80" Type="http://schemas.openxmlformats.org/officeDocument/2006/relationships/image" Target="../media/image108.png"/><Relationship Id="rId3" Type="http://schemas.openxmlformats.org/officeDocument/2006/relationships/image" Target="../media/image31.png"/><Relationship Id="rId12" Type="http://schemas.openxmlformats.org/officeDocument/2006/relationships/image" Target="../media/image40.png"/><Relationship Id="rId17" Type="http://schemas.openxmlformats.org/officeDocument/2006/relationships/image" Target="../media/image45.png"/><Relationship Id="rId25" Type="http://schemas.openxmlformats.org/officeDocument/2006/relationships/image" Target="../media/image53.png"/><Relationship Id="rId33" Type="http://schemas.openxmlformats.org/officeDocument/2006/relationships/image" Target="../media/image61.png"/><Relationship Id="rId38" Type="http://schemas.openxmlformats.org/officeDocument/2006/relationships/image" Target="../media/image66.png"/><Relationship Id="rId46" Type="http://schemas.openxmlformats.org/officeDocument/2006/relationships/image" Target="../media/image74.png"/><Relationship Id="rId59" Type="http://schemas.openxmlformats.org/officeDocument/2006/relationships/image" Target="../media/image87.png"/><Relationship Id="rId67" Type="http://schemas.openxmlformats.org/officeDocument/2006/relationships/image" Target="../media/image95.png"/><Relationship Id="rId20" Type="http://schemas.openxmlformats.org/officeDocument/2006/relationships/image" Target="../media/image48.png"/><Relationship Id="rId41" Type="http://schemas.openxmlformats.org/officeDocument/2006/relationships/image" Target="../media/image69.png"/><Relationship Id="rId54" Type="http://schemas.openxmlformats.org/officeDocument/2006/relationships/image" Target="../media/image82.png"/><Relationship Id="rId62" Type="http://schemas.openxmlformats.org/officeDocument/2006/relationships/image" Target="../media/image90.png"/><Relationship Id="rId70" Type="http://schemas.openxmlformats.org/officeDocument/2006/relationships/image" Target="../media/image98.png"/><Relationship Id="rId75" Type="http://schemas.openxmlformats.org/officeDocument/2006/relationships/image" Target="../media/image103.png"/><Relationship Id="rId1" Type="http://schemas.openxmlformats.org/officeDocument/2006/relationships/slideMaster" Target="../slideMasters/slideMaster2.xml"/><Relationship Id="rId6" Type="http://schemas.openxmlformats.org/officeDocument/2006/relationships/image" Target="../media/image34.png"/><Relationship Id="rId15" Type="http://schemas.openxmlformats.org/officeDocument/2006/relationships/image" Target="../media/image43.png"/><Relationship Id="rId23" Type="http://schemas.openxmlformats.org/officeDocument/2006/relationships/image" Target="../media/image51.png"/><Relationship Id="rId28" Type="http://schemas.openxmlformats.org/officeDocument/2006/relationships/image" Target="../media/image56.png"/><Relationship Id="rId36" Type="http://schemas.openxmlformats.org/officeDocument/2006/relationships/image" Target="../media/image64.png"/><Relationship Id="rId49" Type="http://schemas.openxmlformats.org/officeDocument/2006/relationships/image" Target="../media/image77.png"/><Relationship Id="rId57" Type="http://schemas.openxmlformats.org/officeDocument/2006/relationships/image" Target="../media/image85.png"/><Relationship Id="rId10" Type="http://schemas.openxmlformats.org/officeDocument/2006/relationships/image" Target="../media/image38.png"/><Relationship Id="rId31" Type="http://schemas.openxmlformats.org/officeDocument/2006/relationships/image" Target="../media/image59.png"/><Relationship Id="rId44" Type="http://schemas.openxmlformats.org/officeDocument/2006/relationships/image" Target="../media/image72.png"/><Relationship Id="rId52" Type="http://schemas.openxmlformats.org/officeDocument/2006/relationships/image" Target="../media/image80.png"/><Relationship Id="rId60" Type="http://schemas.openxmlformats.org/officeDocument/2006/relationships/image" Target="../media/image88.png"/><Relationship Id="rId65" Type="http://schemas.openxmlformats.org/officeDocument/2006/relationships/image" Target="../media/image93.png"/><Relationship Id="rId73" Type="http://schemas.openxmlformats.org/officeDocument/2006/relationships/image" Target="../media/image101.png"/><Relationship Id="rId78" Type="http://schemas.openxmlformats.org/officeDocument/2006/relationships/image" Target="../media/image106.png"/><Relationship Id="rId81" Type="http://schemas.openxmlformats.org/officeDocument/2006/relationships/image" Target="../media/image109.png"/><Relationship Id="rId4" Type="http://schemas.openxmlformats.org/officeDocument/2006/relationships/image" Target="../media/image32.png"/><Relationship Id="rId9" Type="http://schemas.openxmlformats.org/officeDocument/2006/relationships/image" Target="../media/image37.png"/><Relationship Id="rId13" Type="http://schemas.openxmlformats.org/officeDocument/2006/relationships/image" Target="../media/image41.png"/><Relationship Id="rId18" Type="http://schemas.openxmlformats.org/officeDocument/2006/relationships/image" Target="../media/image46.png"/><Relationship Id="rId39" Type="http://schemas.openxmlformats.org/officeDocument/2006/relationships/image" Target="../media/image67.png"/><Relationship Id="rId34" Type="http://schemas.openxmlformats.org/officeDocument/2006/relationships/image" Target="../media/image62.png"/><Relationship Id="rId50" Type="http://schemas.openxmlformats.org/officeDocument/2006/relationships/image" Target="../media/image78.png"/><Relationship Id="rId55" Type="http://schemas.openxmlformats.org/officeDocument/2006/relationships/image" Target="../media/image83.png"/><Relationship Id="rId76" Type="http://schemas.openxmlformats.org/officeDocument/2006/relationships/image" Target="../media/image104.png"/><Relationship Id="rId7" Type="http://schemas.openxmlformats.org/officeDocument/2006/relationships/image" Target="../media/image35.png"/><Relationship Id="rId71" Type="http://schemas.openxmlformats.org/officeDocument/2006/relationships/image" Target="../media/image99.png"/><Relationship Id="rId2" Type="http://schemas.openxmlformats.org/officeDocument/2006/relationships/image" Target="../media/image30.png"/><Relationship Id="rId29" Type="http://schemas.openxmlformats.org/officeDocument/2006/relationships/image" Target="../media/image57.png"/><Relationship Id="rId24" Type="http://schemas.openxmlformats.org/officeDocument/2006/relationships/image" Target="../media/image52.png"/><Relationship Id="rId40" Type="http://schemas.openxmlformats.org/officeDocument/2006/relationships/image" Target="../media/image68.png"/><Relationship Id="rId45" Type="http://schemas.openxmlformats.org/officeDocument/2006/relationships/image" Target="../media/image73.png"/><Relationship Id="rId66" Type="http://schemas.openxmlformats.org/officeDocument/2006/relationships/image" Target="../media/image9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B45EE84-F87E-41AA-9BA7-8A474A816C22}" type="datetime1">
              <a:rPr lang="en-US" smtClean="0"/>
              <a:t>3/4/2026</a:t>
            </a:fld>
            <a:endParaRPr lang="en-US"/>
          </a:p>
        </p:txBody>
      </p:sp>
      <p:sp>
        <p:nvSpPr>
          <p:cNvPr id="5" name="Footer Placeholder 4"/>
          <p:cNvSpPr>
            <a:spLocks noGrp="1"/>
          </p:cNvSpPr>
          <p:nvPr>
            <p:ph type="ftr" sz="quarter" idx="11"/>
          </p:nvPr>
        </p:nvSpPr>
        <p:spPr/>
        <p:txBody>
          <a:bodyPr/>
          <a:lstStyle/>
          <a:p>
            <a:r>
              <a:rPr lang="en-US"/>
              <a:t>Kentucky Association of Counties</a:t>
            </a:r>
          </a:p>
        </p:txBody>
      </p:sp>
      <p:sp>
        <p:nvSpPr>
          <p:cNvPr id="6" name="Slide Number Placeholder 5"/>
          <p:cNvSpPr>
            <a:spLocks noGrp="1"/>
          </p:cNvSpPr>
          <p:nvPr>
            <p:ph type="sldNum" sz="quarter" idx="12"/>
          </p:nvPr>
        </p:nvSpPr>
        <p:spPr/>
        <p:txBody>
          <a:bodyPr/>
          <a:lstStyle/>
          <a:p>
            <a:fld id="{0F09A418-989B-4884-900F-7E51DE748BA3}" type="slidenum">
              <a:rPr lang="en-US" smtClean="0"/>
              <a:t>‹#›</a:t>
            </a:fld>
            <a:endParaRPr lang="en-US"/>
          </a:p>
        </p:txBody>
      </p:sp>
    </p:spTree>
    <p:extLst>
      <p:ext uri="{BB962C8B-B14F-4D97-AF65-F5344CB8AC3E}">
        <p14:creationId xmlns:p14="http://schemas.microsoft.com/office/powerpoint/2010/main" val="2344998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092131-9D39-40E4-B856-D0C0445BC264}" type="datetime1">
              <a:rPr lang="en-US" smtClean="0"/>
              <a:t>3/4/2026</a:t>
            </a:fld>
            <a:endParaRPr lang="en-US"/>
          </a:p>
        </p:txBody>
      </p:sp>
      <p:sp>
        <p:nvSpPr>
          <p:cNvPr id="5" name="Footer Placeholder 4"/>
          <p:cNvSpPr>
            <a:spLocks noGrp="1"/>
          </p:cNvSpPr>
          <p:nvPr>
            <p:ph type="ftr" sz="quarter" idx="11"/>
          </p:nvPr>
        </p:nvSpPr>
        <p:spPr/>
        <p:txBody>
          <a:bodyPr/>
          <a:lstStyle/>
          <a:p>
            <a:r>
              <a:rPr lang="en-US"/>
              <a:t>Kentucky Association of Counties</a:t>
            </a:r>
          </a:p>
        </p:txBody>
      </p:sp>
      <p:sp>
        <p:nvSpPr>
          <p:cNvPr id="6" name="Slide Number Placeholder 5"/>
          <p:cNvSpPr>
            <a:spLocks noGrp="1"/>
          </p:cNvSpPr>
          <p:nvPr>
            <p:ph type="sldNum" sz="quarter" idx="12"/>
          </p:nvPr>
        </p:nvSpPr>
        <p:spPr/>
        <p:txBody>
          <a:bodyPr/>
          <a:lstStyle/>
          <a:p>
            <a:fld id="{0F09A418-989B-4884-900F-7E51DE748BA3}" type="slidenum">
              <a:rPr lang="en-US" smtClean="0"/>
              <a:t>‹#›</a:t>
            </a:fld>
            <a:endParaRPr lang="en-US"/>
          </a:p>
        </p:txBody>
      </p:sp>
    </p:spTree>
    <p:extLst>
      <p:ext uri="{BB962C8B-B14F-4D97-AF65-F5344CB8AC3E}">
        <p14:creationId xmlns:p14="http://schemas.microsoft.com/office/powerpoint/2010/main" val="4171831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53A53F-8E5D-44FA-8397-5E89BEEC1E90}" type="datetime1">
              <a:rPr lang="en-US" smtClean="0"/>
              <a:t>3/4/2026</a:t>
            </a:fld>
            <a:endParaRPr lang="en-US"/>
          </a:p>
        </p:txBody>
      </p:sp>
      <p:sp>
        <p:nvSpPr>
          <p:cNvPr id="5" name="Footer Placeholder 4"/>
          <p:cNvSpPr>
            <a:spLocks noGrp="1"/>
          </p:cNvSpPr>
          <p:nvPr>
            <p:ph type="ftr" sz="quarter" idx="11"/>
          </p:nvPr>
        </p:nvSpPr>
        <p:spPr/>
        <p:txBody>
          <a:bodyPr/>
          <a:lstStyle/>
          <a:p>
            <a:r>
              <a:rPr lang="en-US"/>
              <a:t>Kentucky Association of Counties</a:t>
            </a:r>
          </a:p>
        </p:txBody>
      </p:sp>
      <p:sp>
        <p:nvSpPr>
          <p:cNvPr id="6" name="Slide Number Placeholder 5"/>
          <p:cNvSpPr>
            <a:spLocks noGrp="1"/>
          </p:cNvSpPr>
          <p:nvPr>
            <p:ph type="sldNum" sz="quarter" idx="12"/>
          </p:nvPr>
        </p:nvSpPr>
        <p:spPr/>
        <p:txBody>
          <a:bodyPr/>
          <a:lstStyle/>
          <a:p>
            <a:fld id="{0F09A418-989B-4884-900F-7E51DE748BA3}" type="slidenum">
              <a:rPr lang="en-US" smtClean="0"/>
              <a:t>‹#›</a:t>
            </a:fld>
            <a:endParaRPr lang="en-US"/>
          </a:p>
        </p:txBody>
      </p:sp>
    </p:spTree>
    <p:extLst>
      <p:ext uri="{BB962C8B-B14F-4D97-AF65-F5344CB8AC3E}">
        <p14:creationId xmlns:p14="http://schemas.microsoft.com/office/powerpoint/2010/main" val="2836595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061829"/>
          </a:xfrm>
          <a:prstGeom prst="rect">
            <a:avLst/>
          </a:prstGeom>
        </p:spPr>
        <p:txBody>
          <a:bodyPr wrap="square" lIns="0" tIns="0" rIns="0" bIns="0">
            <a:spAutoFit/>
          </a:bodyPr>
          <a:lstStyle>
            <a:lvl1pPr>
              <a:defRPr sz="6900" b="1" i="0">
                <a:solidFill>
                  <a:srgbClr val="3859BF"/>
                </a:solidFill>
                <a:latin typeface="Trebuchet MS"/>
                <a:cs typeface="Trebuchet MS"/>
              </a:defRPr>
            </a:lvl1pPr>
          </a:lstStyle>
          <a:p>
            <a:endParaRPr/>
          </a:p>
        </p:txBody>
      </p:sp>
      <p:sp>
        <p:nvSpPr>
          <p:cNvPr id="3" name="Holder 3"/>
          <p:cNvSpPr>
            <a:spLocks noGrp="1"/>
          </p:cNvSpPr>
          <p:nvPr>
            <p:ph type="subTitle" idx="4"/>
          </p:nvPr>
        </p:nvSpPr>
        <p:spPr>
          <a:xfrm>
            <a:off x="1828800" y="3840480"/>
            <a:ext cx="8534400" cy="348878"/>
          </a:xfrm>
          <a:prstGeom prst="rect">
            <a:avLst/>
          </a:prstGeom>
        </p:spPr>
        <p:txBody>
          <a:bodyPr wrap="square" lIns="0" tIns="0" rIns="0" bIns="0">
            <a:spAutoFit/>
          </a:bodyPr>
          <a:lstStyle>
            <a:lvl1pPr>
              <a:defRPr sz="2267" b="0" i="0">
                <a:solidFill>
                  <a:srgbClr val="3859BF"/>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36283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59489" y="243792"/>
            <a:ext cx="7748520" cy="1061829"/>
          </a:xfrm>
        </p:spPr>
        <p:txBody>
          <a:bodyPr lIns="0" tIns="0" rIns="0" bIns="0"/>
          <a:lstStyle>
            <a:lvl1pPr>
              <a:defRPr sz="6900" b="1" i="0">
                <a:solidFill>
                  <a:srgbClr val="3859BF"/>
                </a:solidFill>
                <a:latin typeface="Trebuchet MS"/>
                <a:cs typeface="Trebuchet MS"/>
              </a:defRPr>
            </a:lvl1pPr>
          </a:lstStyle>
          <a:p>
            <a:endParaRPr/>
          </a:p>
        </p:txBody>
      </p:sp>
      <p:sp>
        <p:nvSpPr>
          <p:cNvPr id="3" name="Holder 3"/>
          <p:cNvSpPr>
            <a:spLocks noGrp="1"/>
          </p:cNvSpPr>
          <p:nvPr>
            <p:ph type="body" idx="1"/>
          </p:nvPr>
        </p:nvSpPr>
        <p:spPr>
          <a:xfrm>
            <a:off x="1187886" y="2197217"/>
            <a:ext cx="9971193" cy="348878"/>
          </a:xfrm>
        </p:spPr>
        <p:txBody>
          <a:bodyPr lIns="0" tIns="0" rIns="0" bIns="0"/>
          <a:lstStyle>
            <a:lvl1pPr>
              <a:defRPr sz="2267" b="0" i="0">
                <a:solidFill>
                  <a:srgbClr val="3859BF"/>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83757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0825404" y="5169433"/>
            <a:ext cx="1366943" cy="1688677"/>
          </a:xfrm>
          <a:custGeom>
            <a:avLst/>
            <a:gdLst/>
            <a:ahLst/>
            <a:cxnLst/>
            <a:rect l="l" t="t" r="r" b="b"/>
            <a:pathLst>
              <a:path w="2050415" h="2533015">
                <a:moveTo>
                  <a:pt x="2049881" y="0"/>
                </a:moveTo>
                <a:lnTo>
                  <a:pt x="1987575" y="8039"/>
                </a:lnTo>
                <a:lnTo>
                  <a:pt x="1941347" y="16230"/>
                </a:lnTo>
                <a:lnTo>
                  <a:pt x="1895487" y="26174"/>
                </a:lnTo>
                <a:lnTo>
                  <a:pt x="1850047" y="37833"/>
                </a:lnTo>
                <a:lnTo>
                  <a:pt x="1805076" y="51193"/>
                </a:lnTo>
                <a:lnTo>
                  <a:pt x="1760626" y="66255"/>
                </a:lnTo>
                <a:lnTo>
                  <a:pt x="1716747" y="82981"/>
                </a:lnTo>
                <a:lnTo>
                  <a:pt x="1673504" y="101384"/>
                </a:lnTo>
                <a:lnTo>
                  <a:pt x="1630934" y="121437"/>
                </a:lnTo>
                <a:lnTo>
                  <a:pt x="1589100" y="143129"/>
                </a:lnTo>
                <a:lnTo>
                  <a:pt x="1548041" y="166446"/>
                </a:lnTo>
                <a:lnTo>
                  <a:pt x="1507832" y="191363"/>
                </a:lnTo>
                <a:lnTo>
                  <a:pt x="1468501" y="217881"/>
                </a:lnTo>
                <a:lnTo>
                  <a:pt x="1430121" y="245973"/>
                </a:lnTo>
                <a:lnTo>
                  <a:pt x="1392745" y="275628"/>
                </a:lnTo>
                <a:lnTo>
                  <a:pt x="1356398" y="306844"/>
                </a:lnTo>
                <a:lnTo>
                  <a:pt x="1321168" y="339598"/>
                </a:lnTo>
                <a:lnTo>
                  <a:pt x="1287081" y="373875"/>
                </a:lnTo>
                <a:lnTo>
                  <a:pt x="1254201" y="409663"/>
                </a:lnTo>
                <a:lnTo>
                  <a:pt x="1222578" y="446938"/>
                </a:lnTo>
                <a:lnTo>
                  <a:pt x="1192276" y="485698"/>
                </a:lnTo>
                <a:lnTo>
                  <a:pt x="1163332" y="525932"/>
                </a:lnTo>
                <a:lnTo>
                  <a:pt x="1135799" y="567613"/>
                </a:lnTo>
                <a:lnTo>
                  <a:pt x="1109738" y="610743"/>
                </a:lnTo>
                <a:lnTo>
                  <a:pt x="0" y="2532862"/>
                </a:lnTo>
                <a:lnTo>
                  <a:pt x="898550" y="2532862"/>
                </a:lnTo>
                <a:lnTo>
                  <a:pt x="2049881" y="2532862"/>
                </a:lnTo>
                <a:lnTo>
                  <a:pt x="2049881" y="1165987"/>
                </a:lnTo>
                <a:lnTo>
                  <a:pt x="2049881" y="0"/>
                </a:lnTo>
                <a:close/>
              </a:path>
            </a:pathLst>
          </a:custGeom>
          <a:solidFill>
            <a:srgbClr val="5279F2"/>
          </a:solidFill>
        </p:spPr>
        <p:txBody>
          <a:bodyPr wrap="square" lIns="0" tIns="0" rIns="0" bIns="0" rtlCol="0"/>
          <a:lstStyle/>
          <a:p>
            <a:endParaRPr sz="1200"/>
          </a:p>
        </p:txBody>
      </p:sp>
      <p:sp>
        <p:nvSpPr>
          <p:cNvPr id="17" name="bg object 17"/>
          <p:cNvSpPr/>
          <p:nvPr/>
        </p:nvSpPr>
        <p:spPr>
          <a:xfrm>
            <a:off x="10488338" y="6005125"/>
            <a:ext cx="1703917" cy="853017"/>
          </a:xfrm>
          <a:custGeom>
            <a:avLst/>
            <a:gdLst/>
            <a:ahLst/>
            <a:cxnLst/>
            <a:rect l="l" t="t" r="r" b="b"/>
            <a:pathLst>
              <a:path w="2555875" h="1279525">
                <a:moveTo>
                  <a:pt x="0" y="1279313"/>
                </a:moveTo>
                <a:lnTo>
                  <a:pt x="2555490" y="1279313"/>
                </a:lnTo>
                <a:lnTo>
                  <a:pt x="2555490" y="680784"/>
                </a:lnTo>
                <a:lnTo>
                  <a:pt x="2525100" y="623522"/>
                </a:lnTo>
                <a:lnTo>
                  <a:pt x="2501877" y="584402"/>
                </a:lnTo>
                <a:lnTo>
                  <a:pt x="2477168" y="546081"/>
                </a:lnTo>
                <a:lnTo>
                  <a:pt x="2450988" y="508607"/>
                </a:lnTo>
                <a:lnTo>
                  <a:pt x="2423348" y="472026"/>
                </a:lnTo>
                <a:lnTo>
                  <a:pt x="2394261" y="436386"/>
                </a:lnTo>
                <a:lnTo>
                  <a:pt x="2363740" y="401733"/>
                </a:lnTo>
                <a:lnTo>
                  <a:pt x="2331797" y="368115"/>
                </a:lnTo>
                <a:lnTo>
                  <a:pt x="2298445" y="335578"/>
                </a:lnTo>
                <a:lnTo>
                  <a:pt x="2263697" y="304169"/>
                </a:lnTo>
                <a:lnTo>
                  <a:pt x="2227564" y="273935"/>
                </a:lnTo>
                <a:lnTo>
                  <a:pt x="2190060" y="244923"/>
                </a:lnTo>
                <a:lnTo>
                  <a:pt x="2151198" y="217180"/>
                </a:lnTo>
                <a:lnTo>
                  <a:pt x="2110988" y="190752"/>
                </a:lnTo>
                <a:lnTo>
                  <a:pt x="2069445" y="165687"/>
                </a:lnTo>
                <a:lnTo>
                  <a:pt x="2026967" y="142242"/>
                </a:lnTo>
                <a:lnTo>
                  <a:pt x="1983976" y="120634"/>
                </a:lnTo>
                <a:lnTo>
                  <a:pt x="1940519" y="100850"/>
                </a:lnTo>
                <a:lnTo>
                  <a:pt x="1896642" y="82877"/>
                </a:lnTo>
                <a:lnTo>
                  <a:pt x="1852393" y="66703"/>
                </a:lnTo>
                <a:lnTo>
                  <a:pt x="1807817" y="52314"/>
                </a:lnTo>
                <a:lnTo>
                  <a:pt x="1762964" y="39700"/>
                </a:lnTo>
                <a:lnTo>
                  <a:pt x="1717878" y="28846"/>
                </a:lnTo>
                <a:lnTo>
                  <a:pt x="1672608" y="19740"/>
                </a:lnTo>
                <a:lnTo>
                  <a:pt x="1627199" y="12371"/>
                </a:lnTo>
                <a:lnTo>
                  <a:pt x="1581699" y="6725"/>
                </a:lnTo>
                <a:lnTo>
                  <a:pt x="1536155" y="2789"/>
                </a:lnTo>
                <a:lnTo>
                  <a:pt x="1490614" y="551"/>
                </a:lnTo>
                <a:lnTo>
                  <a:pt x="1445122" y="0"/>
                </a:lnTo>
                <a:lnTo>
                  <a:pt x="1399727" y="1121"/>
                </a:lnTo>
                <a:lnTo>
                  <a:pt x="1354475" y="3902"/>
                </a:lnTo>
                <a:lnTo>
                  <a:pt x="1309413" y="8332"/>
                </a:lnTo>
                <a:lnTo>
                  <a:pt x="1264589" y="14396"/>
                </a:lnTo>
                <a:lnTo>
                  <a:pt x="1220048" y="22084"/>
                </a:lnTo>
                <a:lnTo>
                  <a:pt x="1175839" y="31381"/>
                </a:lnTo>
                <a:lnTo>
                  <a:pt x="1132007" y="42277"/>
                </a:lnTo>
                <a:lnTo>
                  <a:pt x="1088600" y="54757"/>
                </a:lnTo>
                <a:lnTo>
                  <a:pt x="1045664" y="68810"/>
                </a:lnTo>
                <a:lnTo>
                  <a:pt x="1003248" y="84423"/>
                </a:lnTo>
                <a:lnTo>
                  <a:pt x="961396" y="101583"/>
                </a:lnTo>
                <a:lnTo>
                  <a:pt x="920157" y="120278"/>
                </a:lnTo>
                <a:lnTo>
                  <a:pt x="879577" y="140495"/>
                </a:lnTo>
                <a:lnTo>
                  <a:pt x="839703" y="162222"/>
                </a:lnTo>
                <a:lnTo>
                  <a:pt x="800583" y="185446"/>
                </a:lnTo>
                <a:lnTo>
                  <a:pt x="762262" y="210154"/>
                </a:lnTo>
                <a:lnTo>
                  <a:pt x="724788" y="236335"/>
                </a:lnTo>
                <a:lnTo>
                  <a:pt x="688208" y="263974"/>
                </a:lnTo>
                <a:lnTo>
                  <a:pt x="652568" y="293061"/>
                </a:lnTo>
                <a:lnTo>
                  <a:pt x="617916" y="323582"/>
                </a:lnTo>
                <a:lnTo>
                  <a:pt x="584298" y="355525"/>
                </a:lnTo>
                <a:lnTo>
                  <a:pt x="551762" y="388877"/>
                </a:lnTo>
                <a:lnTo>
                  <a:pt x="520354" y="423625"/>
                </a:lnTo>
                <a:lnTo>
                  <a:pt x="490120" y="459758"/>
                </a:lnTo>
                <a:lnTo>
                  <a:pt x="461109" y="497262"/>
                </a:lnTo>
                <a:lnTo>
                  <a:pt x="433367" y="536125"/>
                </a:lnTo>
                <a:lnTo>
                  <a:pt x="406941" y="576334"/>
                </a:lnTo>
                <a:lnTo>
                  <a:pt x="381877" y="617877"/>
                </a:lnTo>
                <a:lnTo>
                  <a:pt x="0" y="1279313"/>
                </a:lnTo>
                <a:close/>
              </a:path>
            </a:pathLst>
          </a:custGeom>
          <a:solidFill>
            <a:srgbClr val="3859BF"/>
          </a:solidFill>
        </p:spPr>
        <p:txBody>
          <a:bodyPr wrap="square" lIns="0" tIns="0" rIns="0" bIns="0" rtlCol="0"/>
          <a:lstStyle/>
          <a:p>
            <a:endParaRPr sz="1200"/>
          </a:p>
        </p:txBody>
      </p:sp>
      <p:sp>
        <p:nvSpPr>
          <p:cNvPr id="18" name="bg object 18"/>
          <p:cNvSpPr/>
          <p:nvPr/>
        </p:nvSpPr>
        <p:spPr>
          <a:xfrm>
            <a:off x="10817267" y="5231587"/>
            <a:ext cx="1374987" cy="1626447"/>
          </a:xfrm>
          <a:custGeom>
            <a:avLst/>
            <a:gdLst/>
            <a:ahLst/>
            <a:cxnLst/>
            <a:rect l="l" t="t" r="r" b="b"/>
            <a:pathLst>
              <a:path w="2062480" h="2439670">
                <a:moveTo>
                  <a:pt x="1208316" y="2439632"/>
                </a:moveTo>
                <a:lnTo>
                  <a:pt x="1174902" y="2392603"/>
                </a:lnTo>
                <a:lnTo>
                  <a:pt x="1145895" y="2357767"/>
                </a:lnTo>
                <a:lnTo>
                  <a:pt x="1114526" y="2324608"/>
                </a:lnTo>
                <a:lnTo>
                  <a:pt x="1080833" y="2293251"/>
                </a:lnTo>
                <a:lnTo>
                  <a:pt x="1044854" y="2263851"/>
                </a:lnTo>
                <a:lnTo>
                  <a:pt x="1006627" y="2236520"/>
                </a:lnTo>
                <a:lnTo>
                  <a:pt x="966165" y="2211374"/>
                </a:lnTo>
                <a:lnTo>
                  <a:pt x="924166" y="2188908"/>
                </a:lnTo>
                <a:lnTo>
                  <a:pt x="881380" y="2169464"/>
                </a:lnTo>
                <a:lnTo>
                  <a:pt x="837920" y="2153018"/>
                </a:lnTo>
                <a:lnTo>
                  <a:pt x="793927" y="2139505"/>
                </a:lnTo>
                <a:lnTo>
                  <a:pt x="749528" y="2128926"/>
                </a:lnTo>
                <a:lnTo>
                  <a:pt x="704862" y="2121230"/>
                </a:lnTo>
                <a:lnTo>
                  <a:pt x="660044" y="2116378"/>
                </a:lnTo>
                <a:lnTo>
                  <a:pt x="615213" y="2114334"/>
                </a:lnTo>
                <a:lnTo>
                  <a:pt x="570496" y="2115070"/>
                </a:lnTo>
                <a:lnTo>
                  <a:pt x="526021" y="2118563"/>
                </a:lnTo>
                <a:lnTo>
                  <a:pt x="481926" y="2124760"/>
                </a:lnTo>
                <a:lnTo>
                  <a:pt x="438353" y="2133625"/>
                </a:lnTo>
                <a:lnTo>
                  <a:pt x="395401" y="2145131"/>
                </a:lnTo>
                <a:lnTo>
                  <a:pt x="353225" y="2159241"/>
                </a:lnTo>
                <a:lnTo>
                  <a:pt x="311937" y="2175916"/>
                </a:lnTo>
                <a:lnTo>
                  <a:pt x="271678" y="2195131"/>
                </a:lnTo>
                <a:lnTo>
                  <a:pt x="232587" y="2216848"/>
                </a:lnTo>
                <a:lnTo>
                  <a:pt x="194779" y="2241029"/>
                </a:lnTo>
                <a:lnTo>
                  <a:pt x="158394" y="2267635"/>
                </a:lnTo>
                <a:lnTo>
                  <a:pt x="123558" y="2296642"/>
                </a:lnTo>
                <a:lnTo>
                  <a:pt x="90398" y="2328011"/>
                </a:lnTo>
                <a:lnTo>
                  <a:pt x="59055" y="2361704"/>
                </a:lnTo>
                <a:lnTo>
                  <a:pt x="29641" y="2397683"/>
                </a:lnTo>
                <a:lnTo>
                  <a:pt x="2311" y="2435910"/>
                </a:lnTo>
                <a:lnTo>
                  <a:pt x="0" y="2439632"/>
                </a:lnTo>
                <a:lnTo>
                  <a:pt x="1208316" y="2439632"/>
                </a:lnTo>
                <a:close/>
              </a:path>
              <a:path w="2062480" h="2439670">
                <a:moveTo>
                  <a:pt x="2062086" y="0"/>
                </a:moveTo>
                <a:lnTo>
                  <a:pt x="1564678" y="861542"/>
                </a:lnTo>
                <a:lnTo>
                  <a:pt x="1541233" y="904024"/>
                </a:lnTo>
                <a:lnTo>
                  <a:pt x="1519631" y="947013"/>
                </a:lnTo>
                <a:lnTo>
                  <a:pt x="1499844" y="990473"/>
                </a:lnTo>
                <a:lnTo>
                  <a:pt x="1481874" y="1034351"/>
                </a:lnTo>
                <a:lnTo>
                  <a:pt x="1465694" y="1078598"/>
                </a:lnTo>
                <a:lnTo>
                  <a:pt x="1451305" y="1123175"/>
                </a:lnTo>
                <a:lnTo>
                  <a:pt x="1438694" y="1168031"/>
                </a:lnTo>
                <a:lnTo>
                  <a:pt x="1427835" y="1213116"/>
                </a:lnTo>
                <a:lnTo>
                  <a:pt x="1418729" y="1258379"/>
                </a:lnTo>
                <a:lnTo>
                  <a:pt x="1411363" y="1303794"/>
                </a:lnTo>
                <a:lnTo>
                  <a:pt x="1405712" y="1349286"/>
                </a:lnTo>
                <a:lnTo>
                  <a:pt x="1401787" y="1394828"/>
                </a:lnTo>
                <a:lnTo>
                  <a:pt x="1399540" y="1440370"/>
                </a:lnTo>
                <a:lnTo>
                  <a:pt x="1398993" y="1485861"/>
                </a:lnTo>
                <a:lnTo>
                  <a:pt x="1400111" y="1531264"/>
                </a:lnTo>
                <a:lnTo>
                  <a:pt x="1402892" y="1576514"/>
                </a:lnTo>
                <a:lnTo>
                  <a:pt x="1407325" y="1621574"/>
                </a:lnTo>
                <a:lnTo>
                  <a:pt x="1413395" y="1666392"/>
                </a:lnTo>
                <a:lnTo>
                  <a:pt x="1421079" y="1710931"/>
                </a:lnTo>
                <a:lnTo>
                  <a:pt x="1430375" y="1755152"/>
                </a:lnTo>
                <a:lnTo>
                  <a:pt x="1441272" y="1798980"/>
                </a:lnTo>
                <a:lnTo>
                  <a:pt x="1453756" y="1842389"/>
                </a:lnTo>
                <a:lnTo>
                  <a:pt x="1467802" y="1885315"/>
                </a:lnTo>
                <a:lnTo>
                  <a:pt x="1483410" y="1927733"/>
                </a:lnTo>
                <a:lnTo>
                  <a:pt x="1500581" y="1969592"/>
                </a:lnTo>
                <a:lnTo>
                  <a:pt x="1519275" y="2010829"/>
                </a:lnTo>
                <a:lnTo>
                  <a:pt x="1539494" y="2051405"/>
                </a:lnTo>
                <a:lnTo>
                  <a:pt x="1561211" y="2091283"/>
                </a:lnTo>
                <a:lnTo>
                  <a:pt x="1584439" y="2130399"/>
                </a:lnTo>
                <a:lnTo>
                  <a:pt x="1609153" y="2168715"/>
                </a:lnTo>
                <a:lnTo>
                  <a:pt x="1635328" y="2206193"/>
                </a:lnTo>
                <a:lnTo>
                  <a:pt x="1662963" y="2242782"/>
                </a:lnTo>
                <a:lnTo>
                  <a:pt x="1692059" y="2278418"/>
                </a:lnTo>
                <a:lnTo>
                  <a:pt x="1722577" y="2313063"/>
                </a:lnTo>
                <a:lnTo>
                  <a:pt x="1754517" y="2346693"/>
                </a:lnTo>
                <a:lnTo>
                  <a:pt x="1787867" y="2379218"/>
                </a:lnTo>
                <a:lnTo>
                  <a:pt x="1822615" y="2410637"/>
                </a:lnTo>
                <a:lnTo>
                  <a:pt x="1857273" y="2439632"/>
                </a:lnTo>
                <a:lnTo>
                  <a:pt x="2062086" y="2439632"/>
                </a:lnTo>
                <a:lnTo>
                  <a:pt x="2062086" y="0"/>
                </a:lnTo>
                <a:close/>
              </a:path>
            </a:pathLst>
          </a:custGeom>
          <a:solidFill>
            <a:srgbClr val="FFFFFF"/>
          </a:solidFill>
        </p:spPr>
        <p:txBody>
          <a:bodyPr wrap="square" lIns="0" tIns="0" rIns="0" bIns="0" rtlCol="0"/>
          <a:lstStyle/>
          <a:p>
            <a:endParaRPr sz="1200"/>
          </a:p>
        </p:txBody>
      </p:sp>
      <p:pic>
        <p:nvPicPr>
          <p:cNvPr id="19" name="bg object 19"/>
          <p:cNvPicPr/>
          <p:nvPr/>
        </p:nvPicPr>
        <p:blipFill>
          <a:blip r:embed="rId2" cstate="print"/>
          <a:stretch>
            <a:fillRect/>
          </a:stretch>
        </p:blipFill>
        <p:spPr>
          <a:xfrm>
            <a:off x="3320842" y="6796757"/>
            <a:ext cx="109751" cy="61243"/>
          </a:xfrm>
          <a:prstGeom prst="rect">
            <a:avLst/>
          </a:prstGeom>
        </p:spPr>
      </p:pic>
      <p:pic>
        <p:nvPicPr>
          <p:cNvPr id="20" name="bg object 20"/>
          <p:cNvPicPr/>
          <p:nvPr/>
        </p:nvPicPr>
        <p:blipFill>
          <a:blip r:embed="rId3" cstate="print"/>
          <a:stretch>
            <a:fillRect/>
          </a:stretch>
        </p:blipFill>
        <p:spPr>
          <a:xfrm>
            <a:off x="2823568" y="6465989"/>
            <a:ext cx="99519" cy="99502"/>
          </a:xfrm>
          <a:prstGeom prst="rect">
            <a:avLst/>
          </a:prstGeom>
        </p:spPr>
      </p:pic>
      <p:pic>
        <p:nvPicPr>
          <p:cNvPr id="21" name="bg object 21"/>
          <p:cNvPicPr/>
          <p:nvPr/>
        </p:nvPicPr>
        <p:blipFill>
          <a:blip r:embed="rId4" cstate="print"/>
          <a:stretch>
            <a:fillRect/>
          </a:stretch>
        </p:blipFill>
        <p:spPr>
          <a:xfrm>
            <a:off x="2991829" y="6466772"/>
            <a:ext cx="98498" cy="98498"/>
          </a:xfrm>
          <a:prstGeom prst="rect">
            <a:avLst/>
          </a:prstGeom>
        </p:spPr>
      </p:pic>
      <p:pic>
        <p:nvPicPr>
          <p:cNvPr id="22" name="bg object 22"/>
          <p:cNvPicPr/>
          <p:nvPr/>
        </p:nvPicPr>
        <p:blipFill>
          <a:blip r:embed="rId5" cstate="print"/>
          <a:stretch>
            <a:fillRect/>
          </a:stretch>
        </p:blipFill>
        <p:spPr>
          <a:xfrm>
            <a:off x="3326835" y="6635679"/>
            <a:ext cx="97885" cy="97902"/>
          </a:xfrm>
          <a:prstGeom prst="rect">
            <a:avLst/>
          </a:prstGeom>
        </p:spPr>
      </p:pic>
      <p:pic>
        <p:nvPicPr>
          <p:cNvPr id="23" name="bg object 23"/>
          <p:cNvPicPr/>
          <p:nvPr/>
        </p:nvPicPr>
        <p:blipFill>
          <a:blip r:embed="rId6" cstate="print"/>
          <a:stretch>
            <a:fillRect/>
          </a:stretch>
        </p:blipFill>
        <p:spPr>
          <a:xfrm>
            <a:off x="3161400" y="6470245"/>
            <a:ext cx="92965" cy="92982"/>
          </a:xfrm>
          <a:prstGeom prst="rect">
            <a:avLst/>
          </a:prstGeom>
        </p:spPr>
      </p:pic>
      <p:pic>
        <p:nvPicPr>
          <p:cNvPr id="24" name="bg object 24"/>
          <p:cNvPicPr/>
          <p:nvPr/>
        </p:nvPicPr>
        <p:blipFill>
          <a:blip r:embed="rId7" cstate="print"/>
          <a:stretch>
            <a:fillRect/>
          </a:stretch>
        </p:blipFill>
        <p:spPr>
          <a:xfrm>
            <a:off x="3498177" y="6805251"/>
            <a:ext cx="92676" cy="52749"/>
          </a:xfrm>
          <a:prstGeom prst="rect">
            <a:avLst/>
          </a:prstGeom>
        </p:spPr>
      </p:pic>
      <p:pic>
        <p:nvPicPr>
          <p:cNvPr id="25" name="bg object 25"/>
          <p:cNvPicPr/>
          <p:nvPr/>
        </p:nvPicPr>
        <p:blipFill>
          <a:blip r:embed="rId8" cstate="print"/>
          <a:stretch>
            <a:fillRect/>
          </a:stretch>
        </p:blipFill>
        <p:spPr>
          <a:xfrm>
            <a:off x="3502756" y="6642897"/>
            <a:ext cx="83347" cy="83347"/>
          </a:xfrm>
          <a:prstGeom prst="rect">
            <a:avLst/>
          </a:prstGeom>
        </p:spPr>
      </p:pic>
      <p:pic>
        <p:nvPicPr>
          <p:cNvPr id="26" name="bg object 26"/>
          <p:cNvPicPr/>
          <p:nvPr/>
        </p:nvPicPr>
        <p:blipFill>
          <a:blip r:embed="rId9" cstate="print"/>
          <a:stretch>
            <a:fillRect/>
          </a:stretch>
        </p:blipFill>
        <p:spPr>
          <a:xfrm>
            <a:off x="3334036" y="6475198"/>
            <a:ext cx="83347" cy="83347"/>
          </a:xfrm>
          <a:prstGeom prst="rect">
            <a:avLst/>
          </a:prstGeom>
        </p:spPr>
      </p:pic>
      <p:pic>
        <p:nvPicPr>
          <p:cNvPr id="27" name="bg object 27"/>
          <p:cNvPicPr/>
          <p:nvPr/>
        </p:nvPicPr>
        <p:blipFill>
          <a:blip r:embed="rId10" cstate="print"/>
          <a:stretch>
            <a:fillRect/>
          </a:stretch>
        </p:blipFill>
        <p:spPr>
          <a:xfrm>
            <a:off x="2832505" y="6307448"/>
            <a:ext cx="81543" cy="81543"/>
          </a:xfrm>
          <a:prstGeom prst="rect">
            <a:avLst/>
          </a:prstGeom>
        </p:spPr>
      </p:pic>
      <p:pic>
        <p:nvPicPr>
          <p:cNvPr id="28" name="bg object 28"/>
          <p:cNvPicPr/>
          <p:nvPr/>
        </p:nvPicPr>
        <p:blipFill>
          <a:blip r:embed="rId11" cstate="print"/>
          <a:stretch>
            <a:fillRect/>
          </a:stretch>
        </p:blipFill>
        <p:spPr>
          <a:xfrm>
            <a:off x="3000358" y="6308521"/>
            <a:ext cx="80163" cy="80163"/>
          </a:xfrm>
          <a:prstGeom prst="rect">
            <a:avLst/>
          </a:prstGeom>
        </p:spPr>
      </p:pic>
      <p:pic>
        <p:nvPicPr>
          <p:cNvPr id="29" name="bg object 29"/>
          <p:cNvPicPr/>
          <p:nvPr/>
        </p:nvPicPr>
        <p:blipFill>
          <a:blip r:embed="rId12" cstate="print"/>
          <a:stretch>
            <a:fillRect/>
          </a:stretch>
        </p:blipFill>
        <p:spPr>
          <a:xfrm>
            <a:off x="3169946" y="6310087"/>
            <a:ext cx="76231" cy="76231"/>
          </a:xfrm>
          <a:prstGeom prst="rect">
            <a:avLst/>
          </a:prstGeom>
        </p:spPr>
      </p:pic>
      <p:pic>
        <p:nvPicPr>
          <p:cNvPr id="30" name="bg object 30"/>
          <p:cNvPicPr/>
          <p:nvPr/>
        </p:nvPicPr>
        <p:blipFill>
          <a:blip r:embed="rId13" cstate="print"/>
          <a:stretch>
            <a:fillRect/>
          </a:stretch>
        </p:blipFill>
        <p:spPr>
          <a:xfrm>
            <a:off x="3673451" y="6813593"/>
            <a:ext cx="76231" cy="44407"/>
          </a:xfrm>
          <a:prstGeom prst="rect">
            <a:avLst/>
          </a:prstGeom>
        </p:spPr>
      </p:pic>
      <p:pic>
        <p:nvPicPr>
          <p:cNvPr id="31" name="bg object 31"/>
          <p:cNvPicPr/>
          <p:nvPr/>
        </p:nvPicPr>
        <p:blipFill>
          <a:blip r:embed="rId14" cstate="print"/>
          <a:stretch>
            <a:fillRect/>
          </a:stretch>
        </p:blipFill>
        <p:spPr>
          <a:xfrm>
            <a:off x="3508578" y="6480799"/>
            <a:ext cx="71907" cy="71907"/>
          </a:xfrm>
          <a:prstGeom prst="rect">
            <a:avLst/>
          </a:prstGeom>
        </p:spPr>
      </p:pic>
      <p:pic>
        <p:nvPicPr>
          <p:cNvPr id="32" name="bg object 32"/>
          <p:cNvPicPr/>
          <p:nvPr/>
        </p:nvPicPr>
        <p:blipFill>
          <a:blip r:embed="rId15" cstate="print"/>
          <a:stretch>
            <a:fillRect/>
          </a:stretch>
        </p:blipFill>
        <p:spPr>
          <a:xfrm>
            <a:off x="3340930" y="6314037"/>
            <a:ext cx="68877" cy="68911"/>
          </a:xfrm>
          <a:prstGeom prst="rect">
            <a:avLst/>
          </a:prstGeom>
        </p:spPr>
      </p:pic>
      <p:pic>
        <p:nvPicPr>
          <p:cNvPr id="33" name="bg object 33"/>
          <p:cNvPicPr/>
          <p:nvPr/>
        </p:nvPicPr>
        <p:blipFill>
          <a:blip r:embed="rId16" cstate="print"/>
          <a:stretch>
            <a:fillRect/>
          </a:stretch>
        </p:blipFill>
        <p:spPr>
          <a:xfrm>
            <a:off x="3677418" y="6649792"/>
            <a:ext cx="68877" cy="68877"/>
          </a:xfrm>
          <a:prstGeom prst="rect">
            <a:avLst/>
          </a:prstGeom>
        </p:spPr>
      </p:pic>
      <p:pic>
        <p:nvPicPr>
          <p:cNvPr id="34" name="bg object 34"/>
          <p:cNvPicPr/>
          <p:nvPr/>
        </p:nvPicPr>
        <p:blipFill>
          <a:blip r:embed="rId17" cstate="print"/>
          <a:stretch>
            <a:fillRect/>
          </a:stretch>
        </p:blipFill>
        <p:spPr>
          <a:xfrm>
            <a:off x="2841545" y="6148517"/>
            <a:ext cx="64195" cy="64195"/>
          </a:xfrm>
          <a:prstGeom prst="rect">
            <a:avLst/>
          </a:prstGeom>
        </p:spPr>
      </p:pic>
      <p:pic>
        <p:nvPicPr>
          <p:cNvPr id="35" name="bg object 35"/>
          <p:cNvPicPr/>
          <p:nvPr/>
        </p:nvPicPr>
        <p:blipFill>
          <a:blip r:embed="rId18" cstate="print"/>
          <a:stretch>
            <a:fillRect/>
          </a:stretch>
        </p:blipFill>
        <p:spPr>
          <a:xfrm>
            <a:off x="3008784" y="6148926"/>
            <a:ext cx="63549" cy="63565"/>
          </a:xfrm>
          <a:prstGeom prst="rect">
            <a:avLst/>
          </a:prstGeom>
        </p:spPr>
      </p:pic>
      <p:sp>
        <p:nvSpPr>
          <p:cNvPr id="36" name="bg object 36"/>
          <p:cNvSpPr/>
          <p:nvPr/>
        </p:nvSpPr>
        <p:spPr>
          <a:xfrm>
            <a:off x="3849049" y="6821798"/>
            <a:ext cx="60113" cy="36407"/>
          </a:xfrm>
          <a:custGeom>
            <a:avLst/>
            <a:gdLst/>
            <a:ahLst/>
            <a:cxnLst/>
            <a:rect l="l" t="t" r="r" b="b"/>
            <a:pathLst>
              <a:path w="90170" h="54609">
                <a:moveTo>
                  <a:pt x="87946" y="54302"/>
                </a:moveTo>
                <a:lnTo>
                  <a:pt x="2023" y="54302"/>
                </a:lnTo>
                <a:lnTo>
                  <a:pt x="0" y="44227"/>
                </a:lnTo>
                <a:lnTo>
                  <a:pt x="3949" y="27211"/>
                </a:lnTo>
                <a:lnTo>
                  <a:pt x="14223" y="12997"/>
                </a:lnTo>
                <a:lnTo>
                  <a:pt x="28978" y="3341"/>
                </a:lnTo>
                <a:lnTo>
                  <a:pt x="46372" y="0"/>
                </a:lnTo>
                <a:lnTo>
                  <a:pt x="63098" y="3922"/>
                </a:lnTo>
                <a:lnTo>
                  <a:pt x="77033" y="13782"/>
                </a:lnTo>
                <a:lnTo>
                  <a:pt x="86554" y="27922"/>
                </a:lnTo>
                <a:lnTo>
                  <a:pt x="90037" y="44686"/>
                </a:lnTo>
                <a:lnTo>
                  <a:pt x="87946" y="54302"/>
                </a:lnTo>
                <a:close/>
              </a:path>
            </a:pathLst>
          </a:custGeom>
          <a:solidFill>
            <a:srgbClr val="5279F2">
              <a:alpha val="9999"/>
            </a:srgbClr>
          </a:solidFill>
        </p:spPr>
        <p:txBody>
          <a:bodyPr wrap="square" lIns="0" tIns="0" rIns="0" bIns="0" rtlCol="0"/>
          <a:lstStyle/>
          <a:p>
            <a:endParaRPr sz="1200"/>
          </a:p>
        </p:txBody>
      </p:sp>
      <p:pic>
        <p:nvPicPr>
          <p:cNvPr id="37" name="bg object 37"/>
          <p:cNvPicPr/>
          <p:nvPr/>
        </p:nvPicPr>
        <p:blipFill>
          <a:blip r:embed="rId19" cstate="print"/>
          <a:stretch>
            <a:fillRect/>
          </a:stretch>
        </p:blipFill>
        <p:spPr>
          <a:xfrm>
            <a:off x="3514264" y="6318309"/>
            <a:ext cx="60025" cy="60008"/>
          </a:xfrm>
          <a:prstGeom prst="rect">
            <a:avLst/>
          </a:prstGeom>
        </p:spPr>
      </p:pic>
      <p:pic>
        <p:nvPicPr>
          <p:cNvPr id="38" name="bg object 38"/>
          <p:cNvPicPr/>
          <p:nvPr/>
        </p:nvPicPr>
        <p:blipFill>
          <a:blip r:embed="rId20" cstate="print"/>
          <a:stretch>
            <a:fillRect/>
          </a:stretch>
        </p:blipFill>
        <p:spPr>
          <a:xfrm>
            <a:off x="3681657" y="6487030"/>
            <a:ext cx="60025" cy="59973"/>
          </a:xfrm>
          <a:prstGeom prst="rect">
            <a:avLst/>
          </a:prstGeom>
        </p:spPr>
      </p:pic>
      <p:pic>
        <p:nvPicPr>
          <p:cNvPr id="39" name="bg object 39"/>
          <p:cNvPicPr/>
          <p:nvPr/>
        </p:nvPicPr>
        <p:blipFill>
          <a:blip r:embed="rId21" cstate="print"/>
          <a:stretch>
            <a:fillRect/>
          </a:stretch>
        </p:blipFill>
        <p:spPr>
          <a:xfrm>
            <a:off x="3178134" y="6150901"/>
            <a:ext cx="60025" cy="60007"/>
          </a:xfrm>
          <a:prstGeom prst="rect">
            <a:avLst/>
          </a:prstGeom>
        </p:spPr>
      </p:pic>
      <p:pic>
        <p:nvPicPr>
          <p:cNvPr id="40" name="bg object 40"/>
          <p:cNvPicPr/>
          <p:nvPr/>
        </p:nvPicPr>
        <p:blipFill>
          <a:blip r:embed="rId22" cstate="print"/>
          <a:stretch>
            <a:fillRect/>
          </a:stretch>
        </p:blipFill>
        <p:spPr>
          <a:xfrm>
            <a:off x="3348165" y="6153504"/>
            <a:ext cx="54764" cy="54799"/>
          </a:xfrm>
          <a:prstGeom prst="rect">
            <a:avLst/>
          </a:prstGeom>
        </p:spPr>
      </p:pic>
      <p:pic>
        <p:nvPicPr>
          <p:cNvPr id="41" name="bg object 41"/>
          <p:cNvPicPr/>
          <p:nvPr/>
        </p:nvPicPr>
        <p:blipFill>
          <a:blip r:embed="rId23" cstate="print"/>
          <a:stretch>
            <a:fillRect/>
          </a:stretch>
        </p:blipFill>
        <p:spPr>
          <a:xfrm>
            <a:off x="3851705" y="6657044"/>
            <a:ext cx="54765" cy="54765"/>
          </a:xfrm>
          <a:prstGeom prst="rect">
            <a:avLst/>
          </a:prstGeom>
        </p:spPr>
      </p:pic>
      <p:pic>
        <p:nvPicPr>
          <p:cNvPr id="42" name="bg object 42"/>
          <p:cNvPicPr/>
          <p:nvPr/>
        </p:nvPicPr>
        <p:blipFill>
          <a:blip r:embed="rId24" cstate="print"/>
          <a:stretch>
            <a:fillRect/>
          </a:stretch>
        </p:blipFill>
        <p:spPr>
          <a:xfrm>
            <a:off x="3686848" y="6323485"/>
            <a:ext cx="49641" cy="49606"/>
          </a:xfrm>
          <a:prstGeom prst="rect">
            <a:avLst/>
          </a:prstGeom>
        </p:spPr>
      </p:pic>
      <p:pic>
        <p:nvPicPr>
          <p:cNvPr id="43" name="bg object 43"/>
          <p:cNvPicPr/>
          <p:nvPr/>
        </p:nvPicPr>
        <p:blipFill>
          <a:blip r:embed="rId25" cstate="print"/>
          <a:stretch>
            <a:fillRect/>
          </a:stretch>
        </p:blipFill>
        <p:spPr>
          <a:xfrm>
            <a:off x="2849410" y="5989568"/>
            <a:ext cx="48465" cy="48466"/>
          </a:xfrm>
          <a:prstGeom prst="rect">
            <a:avLst/>
          </a:prstGeom>
        </p:spPr>
      </p:pic>
      <p:pic>
        <p:nvPicPr>
          <p:cNvPr id="44" name="bg object 44"/>
          <p:cNvPicPr/>
          <p:nvPr/>
        </p:nvPicPr>
        <p:blipFill>
          <a:blip r:embed="rId26" cstate="print"/>
          <a:stretch>
            <a:fillRect/>
          </a:stretch>
        </p:blipFill>
        <p:spPr>
          <a:xfrm>
            <a:off x="3016274" y="5989636"/>
            <a:ext cx="48347" cy="48329"/>
          </a:xfrm>
          <a:prstGeom prst="rect">
            <a:avLst/>
          </a:prstGeom>
        </p:spPr>
      </p:pic>
      <p:pic>
        <p:nvPicPr>
          <p:cNvPr id="45" name="bg object 45"/>
          <p:cNvPicPr/>
          <p:nvPr/>
        </p:nvPicPr>
        <p:blipFill>
          <a:blip r:embed="rId27" cstate="print"/>
          <a:stretch>
            <a:fillRect/>
          </a:stretch>
        </p:blipFill>
        <p:spPr>
          <a:xfrm>
            <a:off x="3855313" y="6493465"/>
            <a:ext cx="47291" cy="47359"/>
          </a:xfrm>
          <a:prstGeom prst="rect">
            <a:avLst/>
          </a:prstGeom>
        </p:spPr>
      </p:pic>
      <p:pic>
        <p:nvPicPr>
          <p:cNvPr id="46" name="bg object 46"/>
          <p:cNvPicPr/>
          <p:nvPr/>
        </p:nvPicPr>
        <p:blipFill>
          <a:blip r:embed="rId28" cstate="print"/>
          <a:stretch>
            <a:fillRect/>
          </a:stretch>
        </p:blipFill>
        <p:spPr>
          <a:xfrm>
            <a:off x="3520495" y="6157097"/>
            <a:ext cx="47325" cy="47359"/>
          </a:xfrm>
          <a:prstGeom prst="rect">
            <a:avLst/>
          </a:prstGeom>
        </p:spPr>
      </p:pic>
      <p:pic>
        <p:nvPicPr>
          <p:cNvPr id="47" name="bg object 47"/>
          <p:cNvPicPr/>
          <p:nvPr/>
        </p:nvPicPr>
        <p:blipFill>
          <a:blip r:embed="rId29" cstate="print"/>
          <a:stretch>
            <a:fillRect/>
          </a:stretch>
        </p:blipFill>
        <p:spPr>
          <a:xfrm>
            <a:off x="3185199" y="5990572"/>
            <a:ext cx="45435" cy="45419"/>
          </a:xfrm>
          <a:prstGeom prst="rect">
            <a:avLst/>
          </a:prstGeom>
        </p:spPr>
      </p:pic>
      <p:sp>
        <p:nvSpPr>
          <p:cNvPr id="48" name="bg object 48"/>
          <p:cNvSpPr/>
          <p:nvPr/>
        </p:nvSpPr>
        <p:spPr>
          <a:xfrm>
            <a:off x="4023506" y="6828863"/>
            <a:ext cx="45720" cy="29210"/>
          </a:xfrm>
          <a:custGeom>
            <a:avLst/>
            <a:gdLst/>
            <a:ahLst/>
            <a:cxnLst/>
            <a:rect l="l" t="t" r="r" b="b"/>
            <a:pathLst>
              <a:path w="68579" h="43815">
                <a:moveTo>
                  <a:pt x="66466" y="43705"/>
                </a:moveTo>
                <a:lnTo>
                  <a:pt x="1942" y="43705"/>
                </a:lnTo>
                <a:lnTo>
                  <a:pt x="0" y="33757"/>
                </a:lnTo>
                <a:lnTo>
                  <a:pt x="2994" y="21028"/>
                </a:lnTo>
                <a:lnTo>
                  <a:pt x="10721" y="10194"/>
                </a:lnTo>
                <a:lnTo>
                  <a:pt x="21699" y="2703"/>
                </a:lnTo>
                <a:lnTo>
                  <a:pt x="34447" y="0"/>
                </a:lnTo>
                <a:lnTo>
                  <a:pt x="47545" y="2760"/>
                </a:lnTo>
                <a:lnTo>
                  <a:pt x="58185" y="10000"/>
                </a:lnTo>
                <a:lnTo>
                  <a:pt x="65382" y="20730"/>
                </a:lnTo>
                <a:lnTo>
                  <a:pt x="68153" y="33961"/>
                </a:lnTo>
                <a:lnTo>
                  <a:pt x="66466" y="43705"/>
                </a:lnTo>
                <a:close/>
              </a:path>
            </a:pathLst>
          </a:custGeom>
          <a:solidFill>
            <a:srgbClr val="5279F2">
              <a:alpha val="9999"/>
            </a:srgbClr>
          </a:solidFill>
        </p:spPr>
        <p:txBody>
          <a:bodyPr wrap="square" lIns="0" tIns="0" rIns="0" bIns="0" rtlCol="0"/>
          <a:lstStyle/>
          <a:p>
            <a:endParaRPr sz="1200"/>
          </a:p>
        </p:txBody>
      </p:sp>
      <p:sp>
        <p:nvSpPr>
          <p:cNvPr id="49" name="bg object 49"/>
          <p:cNvSpPr/>
          <p:nvPr/>
        </p:nvSpPr>
        <p:spPr>
          <a:xfrm>
            <a:off x="4025634" y="6663513"/>
            <a:ext cx="41910" cy="41910"/>
          </a:xfrm>
          <a:custGeom>
            <a:avLst/>
            <a:gdLst/>
            <a:ahLst/>
            <a:cxnLst/>
            <a:rect l="l" t="t" r="r" b="b"/>
            <a:pathLst>
              <a:path w="62864" h="62865">
                <a:moveTo>
                  <a:pt x="30999" y="62612"/>
                </a:moveTo>
                <a:lnTo>
                  <a:pt x="18974" y="59887"/>
                </a:lnTo>
                <a:lnTo>
                  <a:pt x="9103" y="52995"/>
                </a:lnTo>
                <a:lnTo>
                  <a:pt x="2430" y="42977"/>
                </a:lnTo>
                <a:lnTo>
                  <a:pt x="0" y="30897"/>
                </a:lnTo>
                <a:lnTo>
                  <a:pt x="2565" y="18877"/>
                </a:lnTo>
                <a:lnTo>
                  <a:pt x="9432" y="8985"/>
                </a:lnTo>
                <a:lnTo>
                  <a:pt x="19473" y="2324"/>
                </a:lnTo>
                <a:lnTo>
                  <a:pt x="31561" y="0"/>
                </a:lnTo>
                <a:lnTo>
                  <a:pt x="43537" y="2707"/>
                </a:lnTo>
                <a:lnTo>
                  <a:pt x="53445" y="9652"/>
                </a:lnTo>
                <a:lnTo>
                  <a:pt x="60174" y="19699"/>
                </a:lnTo>
                <a:lnTo>
                  <a:pt x="62612" y="31714"/>
                </a:lnTo>
                <a:lnTo>
                  <a:pt x="59996" y="43753"/>
                </a:lnTo>
                <a:lnTo>
                  <a:pt x="53097" y="53655"/>
                </a:lnTo>
                <a:lnTo>
                  <a:pt x="43052" y="60312"/>
                </a:lnTo>
                <a:lnTo>
                  <a:pt x="30999" y="62612"/>
                </a:lnTo>
                <a:close/>
              </a:path>
            </a:pathLst>
          </a:custGeom>
          <a:solidFill>
            <a:srgbClr val="5279F2">
              <a:alpha val="9999"/>
            </a:srgbClr>
          </a:solidFill>
        </p:spPr>
        <p:txBody>
          <a:bodyPr wrap="square" lIns="0" tIns="0" rIns="0" bIns="0" rtlCol="0"/>
          <a:lstStyle/>
          <a:p>
            <a:endParaRPr sz="1200"/>
          </a:p>
        </p:txBody>
      </p:sp>
      <p:sp>
        <p:nvSpPr>
          <p:cNvPr id="50" name="bg object 50"/>
          <p:cNvSpPr/>
          <p:nvPr/>
        </p:nvSpPr>
        <p:spPr>
          <a:xfrm>
            <a:off x="3354668" y="5992683"/>
            <a:ext cx="41910" cy="41910"/>
          </a:xfrm>
          <a:custGeom>
            <a:avLst/>
            <a:gdLst/>
            <a:ahLst/>
            <a:cxnLst/>
            <a:rect l="l" t="t" r="r" b="b"/>
            <a:pathLst>
              <a:path w="62864" h="62865">
                <a:moveTo>
                  <a:pt x="31791" y="62612"/>
                </a:moveTo>
                <a:lnTo>
                  <a:pt x="19782" y="60236"/>
                </a:lnTo>
                <a:lnTo>
                  <a:pt x="9719" y="53537"/>
                </a:lnTo>
                <a:lnTo>
                  <a:pt x="2744" y="43645"/>
                </a:lnTo>
                <a:lnTo>
                  <a:pt x="0" y="31663"/>
                </a:lnTo>
                <a:lnTo>
                  <a:pt x="2276" y="19566"/>
                </a:lnTo>
                <a:lnTo>
                  <a:pt x="8905" y="9502"/>
                </a:lnTo>
                <a:lnTo>
                  <a:pt x="18780" y="2602"/>
                </a:lnTo>
                <a:lnTo>
                  <a:pt x="30795" y="0"/>
                </a:lnTo>
                <a:lnTo>
                  <a:pt x="42873" y="2393"/>
                </a:lnTo>
                <a:lnTo>
                  <a:pt x="52915" y="9033"/>
                </a:lnTo>
                <a:lnTo>
                  <a:pt x="59845" y="18880"/>
                </a:lnTo>
                <a:lnTo>
                  <a:pt x="62587" y="30897"/>
                </a:lnTo>
                <a:lnTo>
                  <a:pt x="60324" y="42959"/>
                </a:lnTo>
                <a:lnTo>
                  <a:pt x="53700" y="53027"/>
                </a:lnTo>
                <a:lnTo>
                  <a:pt x="43820" y="59958"/>
                </a:lnTo>
                <a:lnTo>
                  <a:pt x="31791" y="62612"/>
                </a:lnTo>
                <a:close/>
              </a:path>
            </a:pathLst>
          </a:custGeom>
          <a:solidFill>
            <a:srgbClr val="5279F2">
              <a:alpha val="9999"/>
            </a:srgbClr>
          </a:solidFill>
        </p:spPr>
        <p:txBody>
          <a:bodyPr wrap="square" lIns="0" tIns="0" rIns="0" bIns="0" rtlCol="0"/>
          <a:lstStyle/>
          <a:p>
            <a:endParaRPr sz="1200"/>
          </a:p>
        </p:txBody>
      </p:sp>
      <p:sp>
        <p:nvSpPr>
          <p:cNvPr id="51" name="bg object 51"/>
          <p:cNvSpPr/>
          <p:nvPr/>
        </p:nvSpPr>
        <p:spPr>
          <a:xfrm>
            <a:off x="3859876" y="6329239"/>
            <a:ext cx="38523" cy="38523"/>
          </a:xfrm>
          <a:custGeom>
            <a:avLst/>
            <a:gdLst/>
            <a:ahLst/>
            <a:cxnLst/>
            <a:rect l="l" t="t" r="r" b="b"/>
            <a:pathLst>
              <a:path w="57785" h="57784">
                <a:moveTo>
                  <a:pt x="27705" y="57352"/>
                </a:moveTo>
                <a:lnTo>
                  <a:pt x="16744" y="54351"/>
                </a:lnTo>
                <a:lnTo>
                  <a:pt x="7753" y="47482"/>
                </a:lnTo>
                <a:lnTo>
                  <a:pt x="1811" y="37932"/>
                </a:lnTo>
                <a:lnTo>
                  <a:pt x="0" y="26888"/>
                </a:lnTo>
                <a:lnTo>
                  <a:pt x="2749" y="16424"/>
                </a:lnTo>
                <a:lnTo>
                  <a:pt x="9128" y="7852"/>
                </a:lnTo>
                <a:lnTo>
                  <a:pt x="18169" y="2075"/>
                </a:lnTo>
                <a:lnTo>
                  <a:pt x="28905" y="0"/>
                </a:lnTo>
                <a:lnTo>
                  <a:pt x="40047" y="2411"/>
                </a:lnTo>
                <a:lnTo>
                  <a:pt x="49171" y="8774"/>
                </a:lnTo>
                <a:lnTo>
                  <a:pt x="55273" y="18073"/>
                </a:lnTo>
                <a:lnTo>
                  <a:pt x="57352" y="29289"/>
                </a:lnTo>
                <a:lnTo>
                  <a:pt x="54734" y="40457"/>
                </a:lnTo>
                <a:lnTo>
                  <a:pt x="48169" y="49573"/>
                </a:lnTo>
                <a:lnTo>
                  <a:pt x="38783" y="55563"/>
                </a:lnTo>
                <a:lnTo>
                  <a:pt x="27705" y="57352"/>
                </a:lnTo>
                <a:close/>
              </a:path>
            </a:pathLst>
          </a:custGeom>
          <a:solidFill>
            <a:srgbClr val="5279F2">
              <a:alpha val="9999"/>
            </a:srgbClr>
          </a:solidFill>
        </p:spPr>
        <p:txBody>
          <a:bodyPr wrap="square" lIns="0" tIns="0" rIns="0" bIns="0" rtlCol="0"/>
          <a:lstStyle/>
          <a:p>
            <a:endParaRPr sz="1200"/>
          </a:p>
        </p:txBody>
      </p:sp>
      <p:sp>
        <p:nvSpPr>
          <p:cNvPr id="52" name="bg object 52"/>
          <p:cNvSpPr/>
          <p:nvPr/>
        </p:nvSpPr>
        <p:spPr>
          <a:xfrm>
            <a:off x="3692620" y="6161677"/>
            <a:ext cx="38523" cy="38523"/>
          </a:xfrm>
          <a:custGeom>
            <a:avLst/>
            <a:gdLst/>
            <a:ahLst/>
            <a:cxnLst/>
            <a:rect l="l" t="t" r="r" b="b"/>
            <a:pathLst>
              <a:path w="57785" h="57784">
                <a:moveTo>
                  <a:pt x="27935" y="57428"/>
                </a:moveTo>
                <a:lnTo>
                  <a:pt x="16823" y="54815"/>
                </a:lnTo>
                <a:lnTo>
                  <a:pt x="7810" y="48284"/>
                </a:lnTo>
                <a:lnTo>
                  <a:pt x="1876" y="38874"/>
                </a:lnTo>
                <a:lnTo>
                  <a:pt x="0" y="27629"/>
                </a:lnTo>
                <a:lnTo>
                  <a:pt x="2576" y="16967"/>
                </a:lnTo>
                <a:lnTo>
                  <a:pt x="8777" y="8174"/>
                </a:lnTo>
                <a:lnTo>
                  <a:pt x="17631" y="2202"/>
                </a:lnTo>
                <a:lnTo>
                  <a:pt x="28165" y="0"/>
                </a:lnTo>
                <a:lnTo>
                  <a:pt x="39161" y="2397"/>
                </a:lnTo>
                <a:lnTo>
                  <a:pt x="48469" y="8816"/>
                </a:lnTo>
                <a:lnTo>
                  <a:pt x="54928" y="18098"/>
                </a:lnTo>
                <a:lnTo>
                  <a:pt x="57377" y="29084"/>
                </a:lnTo>
                <a:lnTo>
                  <a:pt x="55028" y="40110"/>
                </a:lnTo>
                <a:lnTo>
                  <a:pt x="48603" y="49222"/>
                </a:lnTo>
                <a:lnTo>
                  <a:pt x="39204" y="55352"/>
                </a:lnTo>
                <a:lnTo>
                  <a:pt x="27935" y="57428"/>
                </a:lnTo>
                <a:close/>
              </a:path>
            </a:pathLst>
          </a:custGeom>
          <a:solidFill>
            <a:srgbClr val="5279F2">
              <a:alpha val="9999"/>
            </a:srgbClr>
          </a:solidFill>
        </p:spPr>
        <p:txBody>
          <a:bodyPr wrap="square" lIns="0" tIns="0" rIns="0" bIns="0" rtlCol="0"/>
          <a:lstStyle/>
          <a:p>
            <a:endParaRPr sz="1200"/>
          </a:p>
        </p:txBody>
      </p:sp>
      <p:sp>
        <p:nvSpPr>
          <p:cNvPr id="53" name="bg object 53"/>
          <p:cNvSpPr/>
          <p:nvPr/>
        </p:nvSpPr>
        <p:spPr>
          <a:xfrm>
            <a:off x="3526095" y="5995390"/>
            <a:ext cx="36407" cy="36407"/>
          </a:xfrm>
          <a:custGeom>
            <a:avLst/>
            <a:gdLst/>
            <a:ahLst/>
            <a:cxnLst/>
            <a:rect l="l" t="t" r="r" b="b"/>
            <a:pathLst>
              <a:path w="54610" h="54609">
                <a:moveTo>
                  <a:pt x="28165" y="54492"/>
                </a:moveTo>
                <a:lnTo>
                  <a:pt x="17717" y="52450"/>
                </a:lnTo>
                <a:lnTo>
                  <a:pt x="8803" y="46544"/>
                </a:lnTo>
                <a:lnTo>
                  <a:pt x="2522" y="37852"/>
                </a:lnTo>
                <a:lnTo>
                  <a:pt x="0" y="27450"/>
                </a:lnTo>
                <a:lnTo>
                  <a:pt x="2076" y="17038"/>
                </a:lnTo>
                <a:lnTo>
                  <a:pt x="8088" y="8238"/>
                </a:lnTo>
                <a:lnTo>
                  <a:pt x="16905" y="2181"/>
                </a:lnTo>
                <a:lnTo>
                  <a:pt x="27399" y="0"/>
                </a:lnTo>
                <a:lnTo>
                  <a:pt x="37969" y="2330"/>
                </a:lnTo>
                <a:lnTo>
                  <a:pt x="46614" y="8378"/>
                </a:lnTo>
                <a:lnTo>
                  <a:pt x="52406" y="17189"/>
                </a:lnTo>
                <a:lnTo>
                  <a:pt x="54415" y="27808"/>
                </a:lnTo>
                <a:lnTo>
                  <a:pt x="52134" y="37748"/>
                </a:lnTo>
                <a:lnTo>
                  <a:pt x="46317" y="46196"/>
                </a:lnTo>
                <a:lnTo>
                  <a:pt x="37987" y="52122"/>
                </a:lnTo>
                <a:lnTo>
                  <a:pt x="28165" y="54492"/>
                </a:lnTo>
                <a:close/>
              </a:path>
            </a:pathLst>
          </a:custGeom>
          <a:solidFill>
            <a:srgbClr val="5279F2">
              <a:alpha val="9999"/>
            </a:srgbClr>
          </a:solidFill>
        </p:spPr>
        <p:txBody>
          <a:bodyPr wrap="square" lIns="0" tIns="0" rIns="0" bIns="0" rtlCol="0"/>
          <a:lstStyle/>
          <a:p>
            <a:endParaRPr sz="1200"/>
          </a:p>
        </p:txBody>
      </p:sp>
      <p:sp>
        <p:nvSpPr>
          <p:cNvPr id="54" name="bg object 54"/>
          <p:cNvSpPr/>
          <p:nvPr/>
        </p:nvSpPr>
        <p:spPr>
          <a:xfrm>
            <a:off x="4028340" y="6498912"/>
            <a:ext cx="36407" cy="36407"/>
          </a:xfrm>
          <a:custGeom>
            <a:avLst/>
            <a:gdLst/>
            <a:ahLst/>
            <a:cxnLst/>
            <a:rect l="l" t="t" r="r" b="b"/>
            <a:pathLst>
              <a:path w="54610" h="54609">
                <a:moveTo>
                  <a:pt x="25024" y="54339"/>
                </a:moveTo>
                <a:lnTo>
                  <a:pt x="15247" y="51487"/>
                </a:lnTo>
                <a:lnTo>
                  <a:pt x="7188" y="45200"/>
                </a:lnTo>
                <a:lnTo>
                  <a:pt x="1791" y="36524"/>
                </a:lnTo>
                <a:lnTo>
                  <a:pt x="0" y="26505"/>
                </a:lnTo>
                <a:lnTo>
                  <a:pt x="2539" y="16008"/>
                </a:lnTo>
                <a:lnTo>
                  <a:pt x="8764" y="7469"/>
                </a:lnTo>
                <a:lnTo>
                  <a:pt x="17681" y="1821"/>
                </a:lnTo>
                <a:lnTo>
                  <a:pt x="28293" y="0"/>
                </a:lnTo>
                <a:lnTo>
                  <a:pt x="38693" y="2688"/>
                </a:lnTo>
                <a:lnTo>
                  <a:pt x="47227" y="9157"/>
                </a:lnTo>
                <a:lnTo>
                  <a:pt x="52811" y="18216"/>
                </a:lnTo>
                <a:lnTo>
                  <a:pt x="54364" y="28676"/>
                </a:lnTo>
                <a:lnTo>
                  <a:pt x="51327" y="39023"/>
                </a:lnTo>
                <a:lnTo>
                  <a:pt x="44664" y="47415"/>
                </a:lnTo>
                <a:lnTo>
                  <a:pt x="35515" y="52853"/>
                </a:lnTo>
                <a:lnTo>
                  <a:pt x="25024" y="54339"/>
                </a:lnTo>
                <a:close/>
              </a:path>
            </a:pathLst>
          </a:custGeom>
          <a:solidFill>
            <a:srgbClr val="5279F2">
              <a:alpha val="9999"/>
            </a:srgbClr>
          </a:solidFill>
        </p:spPr>
        <p:txBody>
          <a:bodyPr wrap="square" lIns="0" tIns="0" rIns="0" bIns="0" rtlCol="0"/>
          <a:lstStyle/>
          <a:p>
            <a:endParaRPr sz="1200"/>
          </a:p>
        </p:txBody>
      </p:sp>
      <p:sp>
        <p:nvSpPr>
          <p:cNvPr id="55" name="bg object 55"/>
          <p:cNvSpPr/>
          <p:nvPr/>
        </p:nvSpPr>
        <p:spPr>
          <a:xfrm>
            <a:off x="3023884" y="5827844"/>
            <a:ext cx="34290" cy="33867"/>
          </a:xfrm>
          <a:custGeom>
            <a:avLst/>
            <a:gdLst/>
            <a:ahLst/>
            <a:cxnLst/>
            <a:rect l="l" t="t" r="r" b="b"/>
            <a:pathLst>
              <a:path w="51435" h="50800">
                <a:moveTo>
                  <a:pt x="25943" y="50789"/>
                </a:moveTo>
                <a:lnTo>
                  <a:pt x="16241" y="49059"/>
                </a:lnTo>
                <a:lnTo>
                  <a:pt x="8072" y="43888"/>
                </a:lnTo>
                <a:lnTo>
                  <a:pt x="2359" y="36084"/>
                </a:lnTo>
                <a:lnTo>
                  <a:pt x="0" y="26480"/>
                </a:lnTo>
                <a:lnTo>
                  <a:pt x="1534" y="16615"/>
                </a:lnTo>
                <a:lnTo>
                  <a:pt x="6470" y="8385"/>
                </a:lnTo>
                <a:lnTo>
                  <a:pt x="14101" y="2582"/>
                </a:lnTo>
                <a:lnTo>
                  <a:pt x="23722" y="0"/>
                </a:lnTo>
                <a:lnTo>
                  <a:pt x="33913" y="1551"/>
                </a:lnTo>
                <a:lnTo>
                  <a:pt x="42564" y="6974"/>
                </a:lnTo>
                <a:lnTo>
                  <a:pt x="48567" y="15236"/>
                </a:lnTo>
                <a:lnTo>
                  <a:pt x="50815" y="25305"/>
                </a:lnTo>
                <a:lnTo>
                  <a:pt x="48893" y="35047"/>
                </a:lnTo>
                <a:lnTo>
                  <a:pt x="43598" y="43065"/>
                </a:lnTo>
                <a:lnTo>
                  <a:pt x="35693" y="48574"/>
                </a:lnTo>
                <a:lnTo>
                  <a:pt x="25943" y="50789"/>
                </a:lnTo>
                <a:close/>
              </a:path>
            </a:pathLst>
          </a:custGeom>
          <a:solidFill>
            <a:srgbClr val="5279F2">
              <a:alpha val="9999"/>
            </a:srgbClr>
          </a:solidFill>
        </p:spPr>
        <p:txBody>
          <a:bodyPr wrap="square" lIns="0" tIns="0" rIns="0" bIns="0" rtlCol="0"/>
          <a:lstStyle/>
          <a:p>
            <a:endParaRPr sz="1200"/>
          </a:p>
        </p:txBody>
      </p:sp>
      <p:sp>
        <p:nvSpPr>
          <p:cNvPr id="56" name="bg object 56"/>
          <p:cNvSpPr/>
          <p:nvPr/>
        </p:nvSpPr>
        <p:spPr>
          <a:xfrm>
            <a:off x="2856423" y="5827810"/>
            <a:ext cx="33867" cy="34290"/>
          </a:xfrm>
          <a:custGeom>
            <a:avLst/>
            <a:gdLst/>
            <a:ahLst/>
            <a:cxnLst/>
            <a:rect l="l" t="t" r="r" b="b"/>
            <a:pathLst>
              <a:path w="50800" h="51434">
                <a:moveTo>
                  <a:pt x="26173" y="50815"/>
                </a:moveTo>
                <a:lnTo>
                  <a:pt x="16309" y="49164"/>
                </a:lnTo>
                <a:lnTo>
                  <a:pt x="8139" y="44140"/>
                </a:lnTo>
                <a:lnTo>
                  <a:pt x="2448" y="36440"/>
                </a:lnTo>
                <a:lnTo>
                  <a:pt x="0" y="26761"/>
                </a:lnTo>
                <a:lnTo>
                  <a:pt x="1675" y="16575"/>
                </a:lnTo>
                <a:lnTo>
                  <a:pt x="7197" y="7998"/>
                </a:lnTo>
                <a:lnTo>
                  <a:pt x="15621" y="2048"/>
                </a:lnTo>
                <a:lnTo>
                  <a:pt x="15837" y="2048"/>
                </a:lnTo>
                <a:lnTo>
                  <a:pt x="25637" y="0"/>
                </a:lnTo>
                <a:lnTo>
                  <a:pt x="35370" y="2048"/>
                </a:lnTo>
                <a:lnTo>
                  <a:pt x="43307" y="7427"/>
                </a:lnTo>
                <a:lnTo>
                  <a:pt x="48698" y="15387"/>
                </a:lnTo>
                <a:lnTo>
                  <a:pt x="50789" y="25177"/>
                </a:lnTo>
                <a:lnTo>
                  <a:pt x="48961" y="34875"/>
                </a:lnTo>
                <a:lnTo>
                  <a:pt x="43690" y="42966"/>
                </a:lnTo>
                <a:lnTo>
                  <a:pt x="35815" y="48572"/>
                </a:lnTo>
                <a:lnTo>
                  <a:pt x="26173" y="50815"/>
                </a:lnTo>
                <a:close/>
              </a:path>
            </a:pathLst>
          </a:custGeom>
          <a:solidFill>
            <a:srgbClr val="5279F2">
              <a:alpha val="9999"/>
            </a:srgbClr>
          </a:solidFill>
        </p:spPr>
        <p:txBody>
          <a:bodyPr wrap="square" lIns="0" tIns="0" rIns="0" bIns="0" rtlCol="0"/>
          <a:lstStyle/>
          <a:p>
            <a:endParaRPr sz="1200"/>
          </a:p>
        </p:txBody>
      </p:sp>
      <p:sp>
        <p:nvSpPr>
          <p:cNvPr id="57" name="bg object 57"/>
          <p:cNvSpPr/>
          <p:nvPr/>
        </p:nvSpPr>
        <p:spPr>
          <a:xfrm>
            <a:off x="3192536" y="5829172"/>
            <a:ext cx="31750" cy="31750"/>
          </a:xfrm>
          <a:custGeom>
            <a:avLst/>
            <a:gdLst/>
            <a:ahLst/>
            <a:cxnLst/>
            <a:rect l="l" t="t" r="r" b="b"/>
            <a:pathLst>
              <a:path w="47625" h="47625">
                <a:moveTo>
                  <a:pt x="24156" y="47316"/>
                </a:moveTo>
                <a:lnTo>
                  <a:pt x="14973" y="45594"/>
                </a:lnTo>
                <a:lnTo>
                  <a:pt x="7271" y="40492"/>
                </a:lnTo>
                <a:lnTo>
                  <a:pt x="1971" y="32910"/>
                </a:lnTo>
                <a:lnTo>
                  <a:pt x="0" y="23747"/>
                </a:lnTo>
                <a:lnTo>
                  <a:pt x="1914" y="14539"/>
                </a:lnTo>
                <a:lnTo>
                  <a:pt x="7102" y="6961"/>
                </a:lnTo>
                <a:lnTo>
                  <a:pt x="14726" y="1839"/>
                </a:lnTo>
                <a:lnTo>
                  <a:pt x="23952" y="0"/>
                </a:lnTo>
                <a:lnTo>
                  <a:pt x="33100" y="2046"/>
                </a:lnTo>
                <a:lnTo>
                  <a:pt x="40642" y="7411"/>
                </a:lnTo>
                <a:lnTo>
                  <a:pt x="45680" y="15160"/>
                </a:lnTo>
                <a:lnTo>
                  <a:pt x="47317" y="24360"/>
                </a:lnTo>
                <a:lnTo>
                  <a:pt x="45127" y="32752"/>
                </a:lnTo>
                <a:lnTo>
                  <a:pt x="39873" y="40032"/>
                </a:lnTo>
                <a:lnTo>
                  <a:pt x="32551" y="45216"/>
                </a:lnTo>
                <a:lnTo>
                  <a:pt x="24156" y="47316"/>
                </a:lnTo>
                <a:close/>
              </a:path>
            </a:pathLst>
          </a:custGeom>
          <a:solidFill>
            <a:srgbClr val="5279F2">
              <a:alpha val="9999"/>
            </a:srgbClr>
          </a:solidFill>
        </p:spPr>
        <p:txBody>
          <a:bodyPr wrap="square" lIns="0" tIns="0" rIns="0" bIns="0" rtlCol="0"/>
          <a:lstStyle/>
          <a:p>
            <a:endParaRPr sz="1200"/>
          </a:p>
        </p:txBody>
      </p:sp>
      <p:sp>
        <p:nvSpPr>
          <p:cNvPr id="58" name="bg object 58"/>
          <p:cNvSpPr/>
          <p:nvPr/>
        </p:nvSpPr>
        <p:spPr>
          <a:xfrm>
            <a:off x="4199547" y="6836166"/>
            <a:ext cx="31750" cy="22013"/>
          </a:xfrm>
          <a:custGeom>
            <a:avLst/>
            <a:gdLst/>
            <a:ahLst/>
            <a:cxnLst/>
            <a:rect l="l" t="t" r="r" b="b"/>
            <a:pathLst>
              <a:path w="47625" h="33020">
                <a:moveTo>
                  <a:pt x="44896" y="32751"/>
                </a:moveTo>
                <a:lnTo>
                  <a:pt x="2090" y="32751"/>
                </a:lnTo>
                <a:lnTo>
                  <a:pt x="0" y="24896"/>
                </a:lnTo>
                <a:lnTo>
                  <a:pt x="1483" y="15620"/>
                </a:lnTo>
                <a:lnTo>
                  <a:pt x="6319" y="7794"/>
                </a:lnTo>
                <a:lnTo>
                  <a:pt x="13702" y="2295"/>
                </a:lnTo>
                <a:lnTo>
                  <a:pt x="22828" y="0"/>
                </a:lnTo>
                <a:lnTo>
                  <a:pt x="32048" y="1605"/>
                </a:lnTo>
                <a:lnTo>
                  <a:pt x="39825" y="6604"/>
                </a:lnTo>
                <a:lnTo>
                  <a:pt x="45231" y="14115"/>
                </a:lnTo>
                <a:lnTo>
                  <a:pt x="47342" y="23262"/>
                </a:lnTo>
                <a:lnTo>
                  <a:pt x="45586" y="31692"/>
                </a:lnTo>
                <a:lnTo>
                  <a:pt x="44896" y="32751"/>
                </a:lnTo>
                <a:close/>
              </a:path>
            </a:pathLst>
          </a:custGeom>
          <a:solidFill>
            <a:srgbClr val="5279F2">
              <a:alpha val="9999"/>
            </a:srgbClr>
          </a:solidFill>
        </p:spPr>
        <p:txBody>
          <a:bodyPr wrap="square" lIns="0" tIns="0" rIns="0" bIns="0" rtlCol="0"/>
          <a:lstStyle/>
          <a:p>
            <a:endParaRPr sz="1200"/>
          </a:p>
        </p:txBody>
      </p:sp>
      <p:sp>
        <p:nvSpPr>
          <p:cNvPr id="59" name="bg object 59"/>
          <p:cNvSpPr/>
          <p:nvPr/>
        </p:nvSpPr>
        <p:spPr>
          <a:xfrm>
            <a:off x="3863451" y="6165251"/>
            <a:ext cx="31327" cy="31327"/>
          </a:xfrm>
          <a:custGeom>
            <a:avLst/>
            <a:gdLst/>
            <a:ahLst/>
            <a:cxnLst/>
            <a:rect l="l" t="t" r="r" b="b"/>
            <a:pathLst>
              <a:path w="46989" h="46990">
                <a:moveTo>
                  <a:pt x="23415" y="46755"/>
                </a:moveTo>
                <a:lnTo>
                  <a:pt x="14726" y="45157"/>
                </a:lnTo>
                <a:lnTo>
                  <a:pt x="7414" y="40540"/>
                </a:lnTo>
                <a:lnTo>
                  <a:pt x="2243" y="33630"/>
                </a:lnTo>
                <a:lnTo>
                  <a:pt x="0" y="25152"/>
                </a:lnTo>
                <a:lnTo>
                  <a:pt x="1630" y="15588"/>
                </a:lnTo>
                <a:lnTo>
                  <a:pt x="6933" y="7491"/>
                </a:lnTo>
                <a:lnTo>
                  <a:pt x="14859" y="1937"/>
                </a:lnTo>
                <a:lnTo>
                  <a:pt x="24360" y="0"/>
                </a:lnTo>
                <a:lnTo>
                  <a:pt x="32885" y="1967"/>
                </a:lnTo>
                <a:lnTo>
                  <a:pt x="39953" y="6932"/>
                </a:lnTo>
                <a:lnTo>
                  <a:pt x="44803" y="14119"/>
                </a:lnTo>
                <a:lnTo>
                  <a:pt x="46678" y="22751"/>
                </a:lnTo>
                <a:lnTo>
                  <a:pt x="44929" y="31870"/>
                </a:lnTo>
                <a:lnTo>
                  <a:pt x="39921" y="39474"/>
                </a:lnTo>
                <a:lnTo>
                  <a:pt x="32476" y="44717"/>
                </a:lnTo>
                <a:lnTo>
                  <a:pt x="23415" y="46755"/>
                </a:lnTo>
                <a:close/>
              </a:path>
            </a:pathLst>
          </a:custGeom>
          <a:solidFill>
            <a:srgbClr val="5279F2">
              <a:alpha val="9999"/>
            </a:srgbClr>
          </a:solidFill>
        </p:spPr>
        <p:txBody>
          <a:bodyPr wrap="square" lIns="0" tIns="0" rIns="0" bIns="0" rtlCol="0"/>
          <a:lstStyle/>
          <a:p>
            <a:endParaRPr sz="1200"/>
          </a:p>
        </p:txBody>
      </p:sp>
      <p:sp>
        <p:nvSpPr>
          <p:cNvPr id="60" name="bg object 60"/>
          <p:cNvSpPr/>
          <p:nvPr/>
        </p:nvSpPr>
        <p:spPr>
          <a:xfrm>
            <a:off x="4200585" y="6670118"/>
            <a:ext cx="29210" cy="29210"/>
          </a:xfrm>
          <a:custGeom>
            <a:avLst/>
            <a:gdLst/>
            <a:ahLst/>
            <a:cxnLst/>
            <a:rect l="l" t="t" r="r" b="b"/>
            <a:pathLst>
              <a:path w="43814" h="43815">
                <a:moveTo>
                  <a:pt x="22420" y="43384"/>
                </a:moveTo>
                <a:lnTo>
                  <a:pt x="14284" y="41836"/>
                </a:lnTo>
                <a:lnTo>
                  <a:pt x="7284" y="37354"/>
                </a:lnTo>
                <a:lnTo>
                  <a:pt x="2246" y="30705"/>
                </a:lnTo>
                <a:lnTo>
                  <a:pt x="0" y="22649"/>
                </a:lnTo>
                <a:lnTo>
                  <a:pt x="1396" y="14094"/>
                </a:lnTo>
                <a:lnTo>
                  <a:pt x="6169" y="6852"/>
                </a:lnTo>
                <a:lnTo>
                  <a:pt x="13419" y="1847"/>
                </a:lnTo>
                <a:lnTo>
                  <a:pt x="22241" y="0"/>
                </a:lnTo>
                <a:lnTo>
                  <a:pt x="30607" y="1672"/>
                </a:lnTo>
                <a:lnTo>
                  <a:pt x="37329" y="6201"/>
                </a:lnTo>
                <a:lnTo>
                  <a:pt x="41786" y="12966"/>
                </a:lnTo>
                <a:lnTo>
                  <a:pt x="43358" y="21347"/>
                </a:lnTo>
                <a:lnTo>
                  <a:pt x="41613" y="29649"/>
                </a:lnTo>
                <a:lnTo>
                  <a:pt x="37035" y="36627"/>
                </a:lnTo>
                <a:lnTo>
                  <a:pt x="30385" y="41474"/>
                </a:lnTo>
                <a:lnTo>
                  <a:pt x="22420" y="43384"/>
                </a:lnTo>
                <a:close/>
              </a:path>
            </a:pathLst>
          </a:custGeom>
          <a:solidFill>
            <a:srgbClr val="5279F2">
              <a:alpha val="9999"/>
            </a:srgbClr>
          </a:solidFill>
        </p:spPr>
        <p:txBody>
          <a:bodyPr wrap="square" lIns="0" tIns="0" rIns="0" bIns="0" rtlCol="0"/>
          <a:lstStyle/>
          <a:p>
            <a:endParaRPr sz="1200"/>
          </a:p>
        </p:txBody>
      </p:sp>
      <p:sp>
        <p:nvSpPr>
          <p:cNvPr id="61" name="bg object 61"/>
          <p:cNvSpPr/>
          <p:nvPr/>
        </p:nvSpPr>
        <p:spPr>
          <a:xfrm>
            <a:off x="3697063" y="5998863"/>
            <a:ext cx="29210" cy="29210"/>
          </a:xfrm>
          <a:custGeom>
            <a:avLst/>
            <a:gdLst/>
            <a:ahLst/>
            <a:cxnLst/>
            <a:rect l="l" t="t" r="r" b="b"/>
            <a:pathLst>
              <a:path w="43814" h="43815">
                <a:moveTo>
                  <a:pt x="22981" y="43410"/>
                </a:moveTo>
                <a:lnTo>
                  <a:pt x="14600" y="42049"/>
                </a:lnTo>
                <a:lnTo>
                  <a:pt x="7430" y="37795"/>
                </a:lnTo>
                <a:lnTo>
                  <a:pt x="2291" y="31362"/>
                </a:lnTo>
                <a:lnTo>
                  <a:pt x="0" y="23466"/>
                </a:lnTo>
                <a:lnTo>
                  <a:pt x="1337" y="14787"/>
                </a:lnTo>
                <a:lnTo>
                  <a:pt x="6007" y="7328"/>
                </a:lnTo>
                <a:lnTo>
                  <a:pt x="13099" y="2072"/>
                </a:lnTo>
                <a:lnTo>
                  <a:pt x="21705" y="0"/>
                </a:lnTo>
                <a:lnTo>
                  <a:pt x="29710" y="1629"/>
                </a:lnTo>
                <a:lnTo>
                  <a:pt x="36528" y="6259"/>
                </a:lnTo>
                <a:lnTo>
                  <a:pt x="41354" y="13095"/>
                </a:lnTo>
                <a:lnTo>
                  <a:pt x="43384" y="21347"/>
                </a:lnTo>
                <a:lnTo>
                  <a:pt x="42074" y="29753"/>
                </a:lnTo>
                <a:lnTo>
                  <a:pt x="37827" y="36678"/>
                </a:lnTo>
                <a:lnTo>
                  <a:pt x="31258" y="41452"/>
                </a:lnTo>
                <a:lnTo>
                  <a:pt x="22981" y="43410"/>
                </a:lnTo>
                <a:close/>
              </a:path>
            </a:pathLst>
          </a:custGeom>
          <a:solidFill>
            <a:srgbClr val="5279F2">
              <a:alpha val="9999"/>
            </a:srgbClr>
          </a:solidFill>
        </p:spPr>
        <p:txBody>
          <a:bodyPr wrap="square" lIns="0" tIns="0" rIns="0" bIns="0" rtlCol="0"/>
          <a:lstStyle/>
          <a:p>
            <a:endParaRPr sz="1200"/>
          </a:p>
        </p:txBody>
      </p:sp>
      <p:sp>
        <p:nvSpPr>
          <p:cNvPr id="62" name="bg object 62"/>
          <p:cNvSpPr/>
          <p:nvPr/>
        </p:nvSpPr>
        <p:spPr>
          <a:xfrm>
            <a:off x="3362244" y="5830194"/>
            <a:ext cx="29210" cy="29210"/>
          </a:xfrm>
          <a:custGeom>
            <a:avLst/>
            <a:gdLst/>
            <a:ahLst/>
            <a:cxnLst/>
            <a:rect l="l" t="t" r="r" b="b"/>
            <a:pathLst>
              <a:path w="43814" h="43815">
                <a:moveTo>
                  <a:pt x="21526" y="43384"/>
                </a:moveTo>
                <a:lnTo>
                  <a:pt x="13271" y="41433"/>
                </a:lnTo>
                <a:lnTo>
                  <a:pt x="6390" y="36678"/>
                </a:lnTo>
                <a:lnTo>
                  <a:pt x="1701" y="29907"/>
                </a:lnTo>
                <a:lnTo>
                  <a:pt x="0" y="21909"/>
                </a:lnTo>
                <a:lnTo>
                  <a:pt x="1971" y="13286"/>
                </a:lnTo>
                <a:lnTo>
                  <a:pt x="7156" y="6147"/>
                </a:lnTo>
                <a:lnTo>
                  <a:pt x="14571" y="1412"/>
                </a:lnTo>
                <a:lnTo>
                  <a:pt x="23237" y="0"/>
                </a:lnTo>
                <a:lnTo>
                  <a:pt x="31146" y="2208"/>
                </a:lnTo>
                <a:lnTo>
                  <a:pt x="37619" y="7290"/>
                </a:lnTo>
                <a:lnTo>
                  <a:pt x="41938" y="14421"/>
                </a:lnTo>
                <a:lnTo>
                  <a:pt x="43384" y="22777"/>
                </a:lnTo>
                <a:lnTo>
                  <a:pt x="41506" y="31082"/>
                </a:lnTo>
                <a:lnTo>
                  <a:pt x="36802" y="37696"/>
                </a:lnTo>
                <a:lnTo>
                  <a:pt x="29925" y="42003"/>
                </a:lnTo>
                <a:lnTo>
                  <a:pt x="21526" y="43384"/>
                </a:lnTo>
                <a:close/>
              </a:path>
            </a:pathLst>
          </a:custGeom>
          <a:solidFill>
            <a:srgbClr val="5279F2">
              <a:alpha val="9999"/>
            </a:srgbClr>
          </a:solidFill>
        </p:spPr>
        <p:txBody>
          <a:bodyPr wrap="square" lIns="0" tIns="0" rIns="0" bIns="0" rtlCol="0"/>
          <a:lstStyle/>
          <a:p>
            <a:endParaRPr sz="1200"/>
          </a:p>
        </p:txBody>
      </p:sp>
      <p:sp>
        <p:nvSpPr>
          <p:cNvPr id="63" name="bg object 63"/>
          <p:cNvSpPr/>
          <p:nvPr/>
        </p:nvSpPr>
        <p:spPr>
          <a:xfrm>
            <a:off x="4033465" y="6333750"/>
            <a:ext cx="29210" cy="29210"/>
          </a:xfrm>
          <a:custGeom>
            <a:avLst/>
            <a:gdLst/>
            <a:ahLst/>
            <a:cxnLst/>
            <a:rect l="l" t="t" r="r" b="b"/>
            <a:pathLst>
              <a:path w="43814" h="43815">
                <a:moveTo>
                  <a:pt x="20836" y="43282"/>
                </a:moveTo>
                <a:lnTo>
                  <a:pt x="12503" y="41493"/>
                </a:lnTo>
                <a:lnTo>
                  <a:pt x="5841" y="36863"/>
                </a:lnTo>
                <a:lnTo>
                  <a:pt x="1467" y="30035"/>
                </a:lnTo>
                <a:lnTo>
                  <a:pt x="0" y="21653"/>
                </a:lnTo>
                <a:lnTo>
                  <a:pt x="2053" y="12848"/>
                </a:lnTo>
                <a:lnTo>
                  <a:pt x="7216" y="5732"/>
                </a:lnTo>
                <a:lnTo>
                  <a:pt x="14568" y="1164"/>
                </a:lnTo>
                <a:lnTo>
                  <a:pt x="23186" y="0"/>
                </a:lnTo>
                <a:lnTo>
                  <a:pt x="31254" y="2436"/>
                </a:lnTo>
                <a:lnTo>
                  <a:pt x="37785" y="7599"/>
                </a:lnTo>
                <a:lnTo>
                  <a:pt x="42066" y="14683"/>
                </a:lnTo>
                <a:lnTo>
                  <a:pt x="43384" y="22879"/>
                </a:lnTo>
                <a:lnTo>
                  <a:pt x="41265" y="30800"/>
                </a:lnTo>
                <a:lnTo>
                  <a:pt x="36257" y="37332"/>
                </a:lnTo>
                <a:lnTo>
                  <a:pt x="29175" y="41739"/>
                </a:lnTo>
                <a:lnTo>
                  <a:pt x="20836" y="43282"/>
                </a:lnTo>
                <a:close/>
              </a:path>
            </a:pathLst>
          </a:custGeom>
          <a:solidFill>
            <a:srgbClr val="5279F2">
              <a:alpha val="9999"/>
            </a:srgbClr>
          </a:solidFill>
        </p:spPr>
        <p:txBody>
          <a:bodyPr wrap="square" lIns="0" tIns="0" rIns="0" bIns="0" rtlCol="0"/>
          <a:lstStyle/>
          <a:p>
            <a:endParaRPr sz="1200"/>
          </a:p>
        </p:txBody>
      </p:sp>
      <p:sp>
        <p:nvSpPr>
          <p:cNvPr id="64" name="bg object 64"/>
          <p:cNvSpPr/>
          <p:nvPr/>
        </p:nvSpPr>
        <p:spPr>
          <a:xfrm>
            <a:off x="3531202" y="5831929"/>
            <a:ext cx="26247" cy="26247"/>
          </a:xfrm>
          <a:custGeom>
            <a:avLst/>
            <a:gdLst/>
            <a:ahLst/>
            <a:cxnLst/>
            <a:rect l="l" t="t" r="r" b="b"/>
            <a:pathLst>
              <a:path w="39370" h="39370">
                <a:moveTo>
                  <a:pt x="19611" y="38839"/>
                </a:moveTo>
                <a:lnTo>
                  <a:pt x="11943" y="37071"/>
                </a:lnTo>
                <a:lnTo>
                  <a:pt x="5611" y="32528"/>
                </a:lnTo>
                <a:lnTo>
                  <a:pt x="1376" y="26008"/>
                </a:lnTo>
                <a:lnTo>
                  <a:pt x="0" y="18308"/>
                </a:lnTo>
                <a:lnTo>
                  <a:pt x="1774" y="11279"/>
                </a:lnTo>
                <a:lnTo>
                  <a:pt x="6074" y="5467"/>
                </a:lnTo>
                <a:lnTo>
                  <a:pt x="12227" y="1499"/>
                </a:lnTo>
                <a:lnTo>
                  <a:pt x="19560" y="0"/>
                </a:lnTo>
                <a:lnTo>
                  <a:pt x="26811" y="1410"/>
                </a:lnTo>
                <a:lnTo>
                  <a:pt x="32889" y="5349"/>
                </a:lnTo>
                <a:lnTo>
                  <a:pt x="37148" y="11203"/>
                </a:lnTo>
                <a:lnTo>
                  <a:pt x="38941" y="18359"/>
                </a:lnTo>
                <a:lnTo>
                  <a:pt x="37626" y="26202"/>
                </a:lnTo>
                <a:lnTo>
                  <a:pt x="33461" y="32765"/>
                </a:lnTo>
                <a:lnTo>
                  <a:pt x="27202" y="37244"/>
                </a:lnTo>
                <a:lnTo>
                  <a:pt x="19611" y="38839"/>
                </a:lnTo>
                <a:close/>
              </a:path>
            </a:pathLst>
          </a:custGeom>
          <a:solidFill>
            <a:srgbClr val="5279F2">
              <a:alpha val="9999"/>
            </a:srgbClr>
          </a:solidFill>
        </p:spPr>
        <p:txBody>
          <a:bodyPr wrap="square" lIns="0" tIns="0" rIns="0" bIns="0" rtlCol="0"/>
          <a:lstStyle/>
          <a:p>
            <a:endParaRPr sz="1200"/>
          </a:p>
        </p:txBody>
      </p:sp>
      <p:sp>
        <p:nvSpPr>
          <p:cNvPr id="65" name="bg object 65"/>
          <p:cNvSpPr/>
          <p:nvPr/>
        </p:nvSpPr>
        <p:spPr>
          <a:xfrm>
            <a:off x="4202287" y="6504121"/>
            <a:ext cx="26247" cy="26247"/>
          </a:xfrm>
          <a:custGeom>
            <a:avLst/>
            <a:gdLst/>
            <a:ahLst/>
            <a:cxnLst/>
            <a:rect l="l" t="t" r="r" b="b"/>
            <a:pathLst>
              <a:path w="39370" h="39370">
                <a:moveTo>
                  <a:pt x="20096" y="38839"/>
                </a:moveTo>
                <a:lnTo>
                  <a:pt x="12406" y="37587"/>
                </a:lnTo>
                <a:lnTo>
                  <a:pt x="5997" y="33403"/>
                </a:lnTo>
                <a:lnTo>
                  <a:pt x="1613" y="27021"/>
                </a:lnTo>
                <a:lnTo>
                  <a:pt x="0" y="19177"/>
                </a:lnTo>
                <a:lnTo>
                  <a:pt x="1482" y="11943"/>
                </a:lnTo>
                <a:lnTo>
                  <a:pt x="5480" y="5911"/>
                </a:lnTo>
                <a:lnTo>
                  <a:pt x="11379" y="1718"/>
                </a:lnTo>
                <a:lnTo>
                  <a:pt x="18564" y="0"/>
                </a:lnTo>
                <a:lnTo>
                  <a:pt x="25904" y="1208"/>
                </a:lnTo>
                <a:lnTo>
                  <a:pt x="32203" y="4953"/>
                </a:lnTo>
                <a:lnTo>
                  <a:pt x="36745" y="10614"/>
                </a:lnTo>
                <a:lnTo>
                  <a:pt x="38813" y="17568"/>
                </a:lnTo>
                <a:lnTo>
                  <a:pt x="37778" y="25305"/>
                </a:lnTo>
                <a:lnTo>
                  <a:pt x="33841" y="31967"/>
                </a:lnTo>
                <a:lnTo>
                  <a:pt x="27710" y="36747"/>
                </a:lnTo>
                <a:lnTo>
                  <a:pt x="20096" y="38839"/>
                </a:lnTo>
                <a:close/>
              </a:path>
            </a:pathLst>
          </a:custGeom>
          <a:solidFill>
            <a:srgbClr val="5279F2">
              <a:alpha val="9999"/>
            </a:srgbClr>
          </a:solidFill>
        </p:spPr>
        <p:txBody>
          <a:bodyPr wrap="square" lIns="0" tIns="0" rIns="0" bIns="0" rtlCol="0"/>
          <a:lstStyle/>
          <a:p>
            <a:endParaRPr sz="1200"/>
          </a:p>
        </p:txBody>
      </p:sp>
      <p:sp>
        <p:nvSpPr>
          <p:cNvPr id="66" name="bg object 66"/>
          <p:cNvSpPr/>
          <p:nvPr/>
        </p:nvSpPr>
        <p:spPr>
          <a:xfrm>
            <a:off x="4371195" y="6840387"/>
            <a:ext cx="22860" cy="17780"/>
          </a:xfrm>
          <a:custGeom>
            <a:avLst/>
            <a:gdLst/>
            <a:ahLst/>
            <a:cxnLst/>
            <a:rect l="l" t="t" r="r" b="b"/>
            <a:pathLst>
              <a:path w="34290" h="26670">
                <a:moveTo>
                  <a:pt x="33962" y="26418"/>
                </a:moveTo>
                <a:lnTo>
                  <a:pt x="355" y="26418"/>
                </a:lnTo>
                <a:lnTo>
                  <a:pt x="0" y="26071"/>
                </a:lnTo>
                <a:lnTo>
                  <a:pt x="0" y="7915"/>
                </a:lnTo>
                <a:lnTo>
                  <a:pt x="7252" y="536"/>
                </a:lnTo>
                <a:lnTo>
                  <a:pt x="25995" y="0"/>
                </a:lnTo>
                <a:lnTo>
                  <a:pt x="33962" y="7762"/>
                </a:lnTo>
                <a:lnTo>
                  <a:pt x="33962" y="26418"/>
                </a:lnTo>
                <a:close/>
              </a:path>
            </a:pathLst>
          </a:custGeom>
          <a:solidFill>
            <a:srgbClr val="5279F2">
              <a:alpha val="9999"/>
            </a:srgbClr>
          </a:solidFill>
        </p:spPr>
        <p:txBody>
          <a:bodyPr wrap="square" lIns="0" tIns="0" rIns="0" bIns="0" rtlCol="0"/>
          <a:lstStyle/>
          <a:p>
            <a:endParaRPr sz="1200"/>
          </a:p>
        </p:txBody>
      </p:sp>
      <p:sp>
        <p:nvSpPr>
          <p:cNvPr id="67" name="bg object 67"/>
          <p:cNvSpPr/>
          <p:nvPr/>
        </p:nvSpPr>
        <p:spPr>
          <a:xfrm>
            <a:off x="4036427" y="6169252"/>
            <a:ext cx="22860" cy="23283"/>
          </a:xfrm>
          <a:custGeom>
            <a:avLst/>
            <a:gdLst/>
            <a:ahLst/>
            <a:cxnLst/>
            <a:rect l="l" t="t" r="r" b="b"/>
            <a:pathLst>
              <a:path w="34289" h="34925">
                <a:moveTo>
                  <a:pt x="8477" y="34779"/>
                </a:moveTo>
                <a:lnTo>
                  <a:pt x="689" y="27935"/>
                </a:lnTo>
                <a:lnTo>
                  <a:pt x="0" y="19074"/>
                </a:lnTo>
                <a:lnTo>
                  <a:pt x="962" y="12313"/>
                </a:lnTo>
                <a:lnTo>
                  <a:pt x="4481" y="6463"/>
                </a:lnTo>
                <a:lnTo>
                  <a:pt x="9896" y="2265"/>
                </a:lnTo>
                <a:lnTo>
                  <a:pt x="16546" y="459"/>
                </a:lnTo>
                <a:lnTo>
                  <a:pt x="25458" y="0"/>
                </a:lnTo>
                <a:lnTo>
                  <a:pt x="33170" y="6843"/>
                </a:lnTo>
                <a:lnTo>
                  <a:pt x="33834" y="15831"/>
                </a:lnTo>
                <a:lnTo>
                  <a:pt x="32949" y="22761"/>
                </a:lnTo>
                <a:lnTo>
                  <a:pt x="29553" y="28577"/>
                </a:lnTo>
                <a:lnTo>
                  <a:pt x="24199" y="32655"/>
                </a:lnTo>
                <a:lnTo>
                  <a:pt x="17440" y="34370"/>
                </a:lnTo>
                <a:lnTo>
                  <a:pt x="8477" y="34779"/>
                </a:lnTo>
                <a:close/>
              </a:path>
            </a:pathLst>
          </a:custGeom>
          <a:solidFill>
            <a:srgbClr val="5279F2">
              <a:alpha val="9999"/>
            </a:srgbClr>
          </a:solidFill>
        </p:spPr>
        <p:txBody>
          <a:bodyPr wrap="square" lIns="0" tIns="0" rIns="0" bIns="0" rtlCol="0"/>
          <a:lstStyle/>
          <a:p>
            <a:endParaRPr sz="1200"/>
          </a:p>
        </p:txBody>
      </p:sp>
      <p:sp>
        <p:nvSpPr>
          <p:cNvPr id="68" name="bg object 68"/>
          <p:cNvSpPr/>
          <p:nvPr/>
        </p:nvSpPr>
        <p:spPr>
          <a:xfrm>
            <a:off x="2862159" y="5665695"/>
            <a:ext cx="22860" cy="23707"/>
          </a:xfrm>
          <a:custGeom>
            <a:avLst/>
            <a:gdLst/>
            <a:ahLst/>
            <a:cxnLst/>
            <a:rect l="l" t="t" r="r" b="b"/>
            <a:pathLst>
              <a:path w="34289" h="35559">
                <a:moveTo>
                  <a:pt x="25152" y="34932"/>
                </a:moveTo>
                <a:lnTo>
                  <a:pt x="0" y="15729"/>
                </a:lnTo>
                <a:lnTo>
                  <a:pt x="766" y="6792"/>
                </a:lnTo>
                <a:lnTo>
                  <a:pt x="8579" y="0"/>
                </a:lnTo>
                <a:lnTo>
                  <a:pt x="17466" y="561"/>
                </a:lnTo>
                <a:lnTo>
                  <a:pt x="24095" y="2424"/>
                </a:lnTo>
                <a:lnTo>
                  <a:pt x="29455" y="6671"/>
                </a:lnTo>
                <a:lnTo>
                  <a:pt x="32899" y="12555"/>
                </a:lnTo>
                <a:lnTo>
                  <a:pt x="33783" y="19330"/>
                </a:lnTo>
                <a:lnTo>
                  <a:pt x="32991" y="28190"/>
                </a:lnTo>
                <a:lnTo>
                  <a:pt x="25152" y="34932"/>
                </a:lnTo>
                <a:close/>
              </a:path>
            </a:pathLst>
          </a:custGeom>
          <a:solidFill>
            <a:srgbClr val="5279F2">
              <a:alpha val="9999"/>
            </a:srgbClr>
          </a:solidFill>
        </p:spPr>
        <p:txBody>
          <a:bodyPr wrap="square" lIns="0" tIns="0" rIns="0" bIns="0" rtlCol="0"/>
          <a:lstStyle/>
          <a:p>
            <a:endParaRPr sz="1200"/>
          </a:p>
        </p:txBody>
      </p:sp>
      <p:sp>
        <p:nvSpPr>
          <p:cNvPr id="69" name="bg object 69"/>
          <p:cNvSpPr/>
          <p:nvPr/>
        </p:nvSpPr>
        <p:spPr>
          <a:xfrm>
            <a:off x="3029297" y="5665899"/>
            <a:ext cx="22860" cy="22860"/>
          </a:xfrm>
          <a:custGeom>
            <a:avLst/>
            <a:gdLst/>
            <a:ahLst/>
            <a:cxnLst/>
            <a:rect l="l" t="t" r="r" b="b"/>
            <a:pathLst>
              <a:path w="34289" h="34290">
                <a:moveTo>
                  <a:pt x="26250" y="34293"/>
                </a:moveTo>
                <a:lnTo>
                  <a:pt x="16495" y="34115"/>
                </a:lnTo>
                <a:lnTo>
                  <a:pt x="7533" y="33961"/>
                </a:lnTo>
                <a:lnTo>
                  <a:pt x="178" y="26633"/>
                </a:lnTo>
                <a:lnTo>
                  <a:pt x="0" y="8503"/>
                </a:lnTo>
                <a:lnTo>
                  <a:pt x="8605" y="0"/>
                </a:lnTo>
                <a:lnTo>
                  <a:pt x="26684" y="306"/>
                </a:lnTo>
                <a:lnTo>
                  <a:pt x="33987" y="7762"/>
                </a:lnTo>
                <a:lnTo>
                  <a:pt x="34140" y="26480"/>
                </a:lnTo>
                <a:lnTo>
                  <a:pt x="26250" y="34293"/>
                </a:lnTo>
                <a:close/>
              </a:path>
            </a:pathLst>
          </a:custGeom>
          <a:solidFill>
            <a:srgbClr val="5279F2">
              <a:alpha val="9999"/>
            </a:srgbClr>
          </a:solidFill>
        </p:spPr>
        <p:txBody>
          <a:bodyPr wrap="square" lIns="0" tIns="0" rIns="0" bIns="0" rtlCol="0"/>
          <a:lstStyle/>
          <a:p>
            <a:endParaRPr sz="1200"/>
          </a:p>
        </p:txBody>
      </p:sp>
      <p:sp>
        <p:nvSpPr>
          <p:cNvPr id="70" name="bg object 70"/>
          <p:cNvSpPr/>
          <p:nvPr/>
        </p:nvSpPr>
        <p:spPr>
          <a:xfrm>
            <a:off x="3196843" y="5665883"/>
            <a:ext cx="22860" cy="23283"/>
          </a:xfrm>
          <a:custGeom>
            <a:avLst/>
            <a:gdLst/>
            <a:ahLst/>
            <a:cxnLst/>
            <a:rect l="l" t="t" r="r" b="b"/>
            <a:pathLst>
              <a:path w="34289" h="34925">
                <a:moveTo>
                  <a:pt x="7890" y="34344"/>
                </a:moveTo>
                <a:lnTo>
                  <a:pt x="0" y="26531"/>
                </a:lnTo>
                <a:lnTo>
                  <a:pt x="153" y="7788"/>
                </a:lnTo>
                <a:lnTo>
                  <a:pt x="7430" y="357"/>
                </a:lnTo>
                <a:lnTo>
                  <a:pt x="25535" y="0"/>
                </a:lnTo>
                <a:lnTo>
                  <a:pt x="34115" y="8503"/>
                </a:lnTo>
                <a:lnTo>
                  <a:pt x="33987" y="26633"/>
                </a:lnTo>
                <a:lnTo>
                  <a:pt x="26658" y="33961"/>
                </a:lnTo>
                <a:lnTo>
                  <a:pt x="17670" y="34140"/>
                </a:lnTo>
                <a:lnTo>
                  <a:pt x="7890" y="34344"/>
                </a:lnTo>
                <a:close/>
              </a:path>
            </a:pathLst>
          </a:custGeom>
          <a:solidFill>
            <a:srgbClr val="5279F2">
              <a:alpha val="9999"/>
            </a:srgbClr>
          </a:solidFill>
        </p:spPr>
        <p:txBody>
          <a:bodyPr wrap="square" lIns="0" tIns="0" rIns="0" bIns="0" rtlCol="0"/>
          <a:lstStyle/>
          <a:p>
            <a:endParaRPr sz="1200"/>
          </a:p>
        </p:txBody>
      </p:sp>
      <p:sp>
        <p:nvSpPr>
          <p:cNvPr id="71" name="bg object 71"/>
          <p:cNvSpPr/>
          <p:nvPr/>
        </p:nvSpPr>
        <p:spPr>
          <a:xfrm>
            <a:off x="3867690" y="6002131"/>
            <a:ext cx="23283" cy="22860"/>
          </a:xfrm>
          <a:custGeom>
            <a:avLst/>
            <a:gdLst/>
            <a:ahLst/>
            <a:cxnLst/>
            <a:rect l="l" t="t" r="r" b="b"/>
            <a:pathLst>
              <a:path w="34925" h="34290">
                <a:moveTo>
                  <a:pt x="25969" y="34293"/>
                </a:moveTo>
                <a:lnTo>
                  <a:pt x="0" y="15959"/>
                </a:lnTo>
                <a:lnTo>
                  <a:pt x="408" y="7098"/>
                </a:lnTo>
                <a:lnTo>
                  <a:pt x="8018" y="0"/>
                </a:lnTo>
                <a:lnTo>
                  <a:pt x="26735" y="331"/>
                </a:lnTo>
                <a:lnTo>
                  <a:pt x="34345" y="8477"/>
                </a:lnTo>
                <a:lnTo>
                  <a:pt x="33502" y="27169"/>
                </a:lnTo>
                <a:lnTo>
                  <a:pt x="25969" y="34293"/>
                </a:lnTo>
                <a:close/>
              </a:path>
            </a:pathLst>
          </a:custGeom>
          <a:solidFill>
            <a:srgbClr val="5279F2">
              <a:alpha val="9999"/>
            </a:srgbClr>
          </a:solidFill>
        </p:spPr>
        <p:txBody>
          <a:bodyPr wrap="square" lIns="0" tIns="0" rIns="0" bIns="0" rtlCol="0"/>
          <a:lstStyle/>
          <a:p>
            <a:endParaRPr sz="1200"/>
          </a:p>
        </p:txBody>
      </p:sp>
      <p:sp>
        <p:nvSpPr>
          <p:cNvPr id="72" name="bg object 72"/>
          <p:cNvSpPr/>
          <p:nvPr/>
        </p:nvSpPr>
        <p:spPr>
          <a:xfrm>
            <a:off x="4205624" y="6338772"/>
            <a:ext cx="19050" cy="19050"/>
          </a:xfrm>
          <a:custGeom>
            <a:avLst/>
            <a:gdLst/>
            <a:ahLst/>
            <a:cxnLst/>
            <a:rect l="l" t="t" r="r" b="b"/>
            <a:pathLst>
              <a:path w="28575" h="28575">
                <a:moveTo>
                  <a:pt x="20964" y="28191"/>
                </a:moveTo>
                <a:lnTo>
                  <a:pt x="13431" y="27807"/>
                </a:lnTo>
                <a:lnTo>
                  <a:pt x="6128" y="27424"/>
                </a:lnTo>
                <a:lnTo>
                  <a:pt x="0" y="20683"/>
                </a:lnTo>
                <a:lnTo>
                  <a:pt x="791" y="6154"/>
                </a:lnTo>
                <a:lnTo>
                  <a:pt x="7660" y="0"/>
                </a:lnTo>
                <a:lnTo>
                  <a:pt x="22343" y="817"/>
                </a:lnTo>
                <a:lnTo>
                  <a:pt x="28191" y="7354"/>
                </a:lnTo>
                <a:lnTo>
                  <a:pt x="27374" y="22420"/>
                </a:lnTo>
                <a:lnTo>
                  <a:pt x="20964" y="28191"/>
                </a:lnTo>
                <a:close/>
              </a:path>
            </a:pathLst>
          </a:custGeom>
          <a:solidFill>
            <a:srgbClr val="5279F2">
              <a:alpha val="9999"/>
            </a:srgbClr>
          </a:solidFill>
        </p:spPr>
        <p:txBody>
          <a:bodyPr wrap="square" lIns="0" tIns="0" rIns="0" bIns="0" rtlCol="0"/>
          <a:lstStyle/>
          <a:p>
            <a:endParaRPr sz="1200"/>
          </a:p>
        </p:txBody>
      </p:sp>
      <p:sp>
        <p:nvSpPr>
          <p:cNvPr id="73" name="bg object 73"/>
          <p:cNvSpPr/>
          <p:nvPr/>
        </p:nvSpPr>
        <p:spPr>
          <a:xfrm>
            <a:off x="3367300" y="5668112"/>
            <a:ext cx="19050" cy="19050"/>
          </a:xfrm>
          <a:custGeom>
            <a:avLst/>
            <a:gdLst/>
            <a:ahLst/>
            <a:cxnLst/>
            <a:rect l="l" t="t" r="r" b="b"/>
            <a:pathLst>
              <a:path w="28575" h="28575">
                <a:moveTo>
                  <a:pt x="20657" y="28293"/>
                </a:moveTo>
                <a:lnTo>
                  <a:pt x="13354" y="27833"/>
                </a:lnTo>
                <a:lnTo>
                  <a:pt x="6077" y="27373"/>
                </a:lnTo>
                <a:lnTo>
                  <a:pt x="0" y="20504"/>
                </a:lnTo>
                <a:lnTo>
                  <a:pt x="944" y="5770"/>
                </a:lnTo>
                <a:lnTo>
                  <a:pt x="7507" y="0"/>
                </a:lnTo>
                <a:lnTo>
                  <a:pt x="22573" y="919"/>
                </a:lnTo>
                <a:lnTo>
                  <a:pt x="28293" y="7379"/>
                </a:lnTo>
                <a:lnTo>
                  <a:pt x="27399" y="22292"/>
                </a:lnTo>
                <a:lnTo>
                  <a:pt x="20657" y="28293"/>
                </a:lnTo>
                <a:close/>
              </a:path>
            </a:pathLst>
          </a:custGeom>
          <a:solidFill>
            <a:srgbClr val="5279F2">
              <a:alpha val="9999"/>
            </a:srgbClr>
          </a:solidFill>
        </p:spPr>
        <p:txBody>
          <a:bodyPr wrap="square" lIns="0" tIns="0" rIns="0" bIns="0" rtlCol="0"/>
          <a:lstStyle/>
          <a:p>
            <a:endParaRPr sz="1200"/>
          </a:p>
        </p:txBody>
      </p:sp>
      <p:sp>
        <p:nvSpPr>
          <p:cNvPr id="74" name="bg object 74"/>
          <p:cNvSpPr/>
          <p:nvPr/>
        </p:nvSpPr>
        <p:spPr>
          <a:xfrm>
            <a:off x="3702203" y="5835351"/>
            <a:ext cx="18627" cy="18627"/>
          </a:xfrm>
          <a:custGeom>
            <a:avLst/>
            <a:gdLst/>
            <a:ahLst/>
            <a:cxnLst/>
            <a:rect l="l" t="t" r="r" b="b"/>
            <a:pathLst>
              <a:path w="27939" h="27940">
                <a:moveTo>
                  <a:pt x="21143" y="27884"/>
                </a:moveTo>
                <a:lnTo>
                  <a:pt x="13686" y="27705"/>
                </a:lnTo>
                <a:lnTo>
                  <a:pt x="6358" y="27501"/>
                </a:lnTo>
                <a:lnTo>
                  <a:pt x="0" y="20862"/>
                </a:lnTo>
                <a:lnTo>
                  <a:pt x="357" y="6511"/>
                </a:lnTo>
                <a:lnTo>
                  <a:pt x="7226" y="0"/>
                </a:lnTo>
                <a:lnTo>
                  <a:pt x="21730" y="434"/>
                </a:lnTo>
                <a:lnTo>
                  <a:pt x="27858" y="6945"/>
                </a:lnTo>
                <a:lnTo>
                  <a:pt x="27501" y="21832"/>
                </a:lnTo>
                <a:lnTo>
                  <a:pt x="21143" y="27884"/>
                </a:lnTo>
                <a:close/>
              </a:path>
            </a:pathLst>
          </a:custGeom>
          <a:solidFill>
            <a:srgbClr val="5279F2">
              <a:alpha val="9999"/>
            </a:srgbClr>
          </a:solidFill>
        </p:spPr>
        <p:txBody>
          <a:bodyPr wrap="square" lIns="0" tIns="0" rIns="0" bIns="0" rtlCol="0"/>
          <a:lstStyle/>
          <a:p>
            <a:endParaRPr sz="1200"/>
          </a:p>
        </p:txBody>
      </p:sp>
      <p:sp>
        <p:nvSpPr>
          <p:cNvPr id="75" name="bg object 75"/>
          <p:cNvSpPr/>
          <p:nvPr/>
        </p:nvSpPr>
        <p:spPr>
          <a:xfrm>
            <a:off x="4373102" y="6507713"/>
            <a:ext cx="19050" cy="18627"/>
          </a:xfrm>
          <a:custGeom>
            <a:avLst/>
            <a:gdLst/>
            <a:ahLst/>
            <a:cxnLst/>
            <a:rect l="l" t="t" r="r" b="b"/>
            <a:pathLst>
              <a:path w="28575" h="27940">
                <a:moveTo>
                  <a:pt x="20734" y="27807"/>
                </a:moveTo>
                <a:lnTo>
                  <a:pt x="13201" y="27118"/>
                </a:lnTo>
                <a:lnTo>
                  <a:pt x="5617" y="26454"/>
                </a:lnTo>
                <a:lnTo>
                  <a:pt x="0" y="19636"/>
                </a:lnTo>
                <a:lnTo>
                  <a:pt x="2272" y="4519"/>
                </a:lnTo>
                <a:lnTo>
                  <a:pt x="7252" y="638"/>
                </a:lnTo>
                <a:lnTo>
                  <a:pt x="21884" y="0"/>
                </a:lnTo>
                <a:lnTo>
                  <a:pt x="28242" y="7149"/>
                </a:lnTo>
                <a:lnTo>
                  <a:pt x="27424" y="22011"/>
                </a:lnTo>
                <a:lnTo>
                  <a:pt x="20734" y="27807"/>
                </a:lnTo>
                <a:close/>
              </a:path>
            </a:pathLst>
          </a:custGeom>
          <a:solidFill>
            <a:srgbClr val="5279F2">
              <a:alpha val="9999"/>
            </a:srgbClr>
          </a:solidFill>
        </p:spPr>
        <p:txBody>
          <a:bodyPr wrap="square" lIns="0" tIns="0" rIns="0" bIns="0" rtlCol="0"/>
          <a:lstStyle/>
          <a:p>
            <a:endParaRPr sz="1200"/>
          </a:p>
        </p:txBody>
      </p:sp>
      <p:sp>
        <p:nvSpPr>
          <p:cNvPr id="76" name="bg object 76"/>
          <p:cNvSpPr/>
          <p:nvPr/>
        </p:nvSpPr>
        <p:spPr>
          <a:xfrm>
            <a:off x="4373493" y="6675327"/>
            <a:ext cx="18627" cy="18627"/>
          </a:xfrm>
          <a:custGeom>
            <a:avLst/>
            <a:gdLst/>
            <a:ahLst/>
            <a:cxnLst/>
            <a:rect l="l" t="t" r="r" b="b"/>
            <a:pathLst>
              <a:path w="27940" h="27940">
                <a:moveTo>
                  <a:pt x="20760" y="27680"/>
                </a:moveTo>
                <a:lnTo>
                  <a:pt x="13610" y="27578"/>
                </a:lnTo>
                <a:lnTo>
                  <a:pt x="6256" y="27475"/>
                </a:lnTo>
                <a:lnTo>
                  <a:pt x="0" y="20964"/>
                </a:lnTo>
                <a:lnTo>
                  <a:pt x="204" y="6153"/>
                </a:lnTo>
                <a:lnTo>
                  <a:pt x="6511" y="0"/>
                </a:lnTo>
                <a:lnTo>
                  <a:pt x="21296" y="204"/>
                </a:lnTo>
                <a:lnTo>
                  <a:pt x="27706" y="6715"/>
                </a:lnTo>
                <a:lnTo>
                  <a:pt x="27527" y="21117"/>
                </a:lnTo>
                <a:lnTo>
                  <a:pt x="20760" y="27680"/>
                </a:lnTo>
                <a:close/>
              </a:path>
            </a:pathLst>
          </a:custGeom>
          <a:solidFill>
            <a:srgbClr val="5279F2">
              <a:alpha val="9999"/>
            </a:srgbClr>
          </a:solidFill>
        </p:spPr>
        <p:txBody>
          <a:bodyPr wrap="square" lIns="0" tIns="0" rIns="0" bIns="0" rtlCol="0"/>
          <a:lstStyle/>
          <a:p>
            <a:endParaRPr sz="1200"/>
          </a:p>
        </p:txBody>
      </p:sp>
      <p:sp>
        <p:nvSpPr>
          <p:cNvPr id="77" name="bg object 77"/>
          <p:cNvSpPr/>
          <p:nvPr/>
        </p:nvSpPr>
        <p:spPr>
          <a:xfrm>
            <a:off x="4041074" y="6006574"/>
            <a:ext cx="13970" cy="13970"/>
          </a:xfrm>
          <a:custGeom>
            <a:avLst/>
            <a:gdLst/>
            <a:ahLst/>
            <a:cxnLst/>
            <a:rect l="l" t="t" r="r" b="b"/>
            <a:pathLst>
              <a:path w="20954" h="20954">
                <a:moveTo>
                  <a:pt x="15500" y="20836"/>
                </a:moveTo>
                <a:lnTo>
                  <a:pt x="9192" y="20275"/>
                </a:lnTo>
                <a:lnTo>
                  <a:pt x="2962" y="19738"/>
                </a:lnTo>
                <a:lnTo>
                  <a:pt x="102" y="15678"/>
                </a:lnTo>
                <a:lnTo>
                  <a:pt x="0" y="9601"/>
                </a:lnTo>
                <a:lnTo>
                  <a:pt x="1149" y="3472"/>
                </a:lnTo>
                <a:lnTo>
                  <a:pt x="4979" y="0"/>
                </a:lnTo>
                <a:lnTo>
                  <a:pt x="16955" y="970"/>
                </a:lnTo>
                <a:lnTo>
                  <a:pt x="20658" y="5004"/>
                </a:lnTo>
                <a:lnTo>
                  <a:pt x="19253" y="17108"/>
                </a:lnTo>
                <a:lnTo>
                  <a:pt x="15500" y="20836"/>
                </a:lnTo>
                <a:close/>
              </a:path>
            </a:pathLst>
          </a:custGeom>
          <a:solidFill>
            <a:srgbClr val="5279F2">
              <a:alpha val="9999"/>
            </a:srgbClr>
          </a:solidFill>
        </p:spPr>
        <p:txBody>
          <a:bodyPr wrap="square" lIns="0" tIns="0" rIns="0" bIns="0" rtlCol="0"/>
          <a:lstStyle/>
          <a:p>
            <a:endParaRPr sz="1200"/>
          </a:p>
        </p:txBody>
      </p:sp>
      <p:sp>
        <p:nvSpPr>
          <p:cNvPr id="78" name="bg object 78"/>
          <p:cNvSpPr/>
          <p:nvPr/>
        </p:nvSpPr>
        <p:spPr>
          <a:xfrm>
            <a:off x="4208314" y="6006506"/>
            <a:ext cx="13970" cy="13970"/>
          </a:xfrm>
          <a:custGeom>
            <a:avLst/>
            <a:gdLst/>
            <a:ahLst/>
            <a:cxnLst/>
            <a:rect l="l" t="t" r="r" b="b"/>
            <a:pathLst>
              <a:path w="20954" h="20954">
                <a:moveTo>
                  <a:pt x="9703" y="20555"/>
                </a:moveTo>
                <a:lnTo>
                  <a:pt x="3472" y="19534"/>
                </a:lnTo>
                <a:lnTo>
                  <a:pt x="0" y="15729"/>
                </a:lnTo>
                <a:lnTo>
                  <a:pt x="740" y="3728"/>
                </a:lnTo>
                <a:lnTo>
                  <a:pt x="4698" y="0"/>
                </a:lnTo>
                <a:lnTo>
                  <a:pt x="16878" y="1174"/>
                </a:lnTo>
                <a:lnTo>
                  <a:pt x="20632" y="4877"/>
                </a:lnTo>
                <a:lnTo>
                  <a:pt x="19739" y="17440"/>
                </a:lnTo>
                <a:lnTo>
                  <a:pt x="15729" y="20326"/>
                </a:lnTo>
                <a:lnTo>
                  <a:pt x="9703" y="20555"/>
                </a:lnTo>
                <a:close/>
              </a:path>
            </a:pathLst>
          </a:custGeom>
          <a:solidFill>
            <a:srgbClr val="5279F2">
              <a:alpha val="9999"/>
            </a:srgbClr>
          </a:solidFill>
        </p:spPr>
        <p:txBody>
          <a:bodyPr wrap="square" lIns="0" tIns="0" rIns="0" bIns="0" rtlCol="0"/>
          <a:lstStyle/>
          <a:p>
            <a:endParaRPr sz="1200"/>
          </a:p>
        </p:txBody>
      </p:sp>
      <p:sp>
        <p:nvSpPr>
          <p:cNvPr id="79" name="bg object 79"/>
          <p:cNvSpPr/>
          <p:nvPr/>
        </p:nvSpPr>
        <p:spPr>
          <a:xfrm>
            <a:off x="4208296" y="6174018"/>
            <a:ext cx="13970" cy="13970"/>
          </a:xfrm>
          <a:custGeom>
            <a:avLst/>
            <a:gdLst/>
            <a:ahLst/>
            <a:cxnLst/>
            <a:rect l="l" t="t" r="r" b="b"/>
            <a:pathLst>
              <a:path w="20954" h="20954">
                <a:moveTo>
                  <a:pt x="11224" y="20351"/>
                </a:moveTo>
                <a:lnTo>
                  <a:pt x="4903" y="20351"/>
                </a:lnTo>
                <a:lnTo>
                  <a:pt x="817" y="17236"/>
                </a:lnTo>
                <a:lnTo>
                  <a:pt x="0" y="5234"/>
                </a:lnTo>
                <a:lnTo>
                  <a:pt x="3370" y="944"/>
                </a:lnTo>
                <a:lnTo>
                  <a:pt x="15653" y="0"/>
                </a:lnTo>
                <a:lnTo>
                  <a:pt x="19662" y="3345"/>
                </a:lnTo>
                <a:lnTo>
                  <a:pt x="20734" y="15857"/>
                </a:lnTo>
                <a:lnTo>
                  <a:pt x="16878" y="19100"/>
                </a:lnTo>
                <a:lnTo>
                  <a:pt x="11224" y="20351"/>
                </a:lnTo>
                <a:close/>
              </a:path>
            </a:pathLst>
          </a:custGeom>
          <a:solidFill>
            <a:srgbClr val="5279F2">
              <a:alpha val="9999"/>
            </a:srgbClr>
          </a:solidFill>
        </p:spPr>
        <p:txBody>
          <a:bodyPr wrap="square" lIns="0" tIns="0" rIns="0" bIns="0" rtlCol="0"/>
          <a:lstStyle/>
          <a:p>
            <a:endParaRPr sz="1200"/>
          </a:p>
        </p:txBody>
      </p:sp>
      <p:sp>
        <p:nvSpPr>
          <p:cNvPr id="80" name="bg object 80"/>
          <p:cNvSpPr/>
          <p:nvPr/>
        </p:nvSpPr>
        <p:spPr>
          <a:xfrm>
            <a:off x="4375945" y="6174239"/>
            <a:ext cx="13547" cy="13547"/>
          </a:xfrm>
          <a:custGeom>
            <a:avLst/>
            <a:gdLst/>
            <a:ahLst/>
            <a:cxnLst/>
            <a:rect l="l" t="t" r="r" b="b"/>
            <a:pathLst>
              <a:path w="20320" h="20320">
                <a:moveTo>
                  <a:pt x="16265" y="19968"/>
                </a:moveTo>
                <a:lnTo>
                  <a:pt x="10086" y="19917"/>
                </a:lnTo>
                <a:lnTo>
                  <a:pt x="4111" y="19892"/>
                </a:lnTo>
                <a:lnTo>
                  <a:pt x="102" y="16393"/>
                </a:lnTo>
                <a:lnTo>
                  <a:pt x="0" y="3906"/>
                </a:lnTo>
                <a:lnTo>
                  <a:pt x="3600" y="204"/>
                </a:lnTo>
                <a:lnTo>
                  <a:pt x="16163" y="0"/>
                </a:lnTo>
                <a:lnTo>
                  <a:pt x="19100" y="4060"/>
                </a:lnTo>
                <a:lnTo>
                  <a:pt x="20045" y="9958"/>
                </a:lnTo>
                <a:lnTo>
                  <a:pt x="19483" y="16061"/>
                </a:lnTo>
                <a:lnTo>
                  <a:pt x="16265" y="19968"/>
                </a:lnTo>
                <a:close/>
              </a:path>
            </a:pathLst>
          </a:custGeom>
          <a:solidFill>
            <a:srgbClr val="5279F2">
              <a:alpha val="9999"/>
            </a:srgbClr>
          </a:solidFill>
        </p:spPr>
        <p:txBody>
          <a:bodyPr wrap="square" lIns="0" tIns="0" rIns="0" bIns="0" rtlCol="0"/>
          <a:lstStyle/>
          <a:p>
            <a:endParaRPr sz="1200"/>
          </a:p>
        </p:txBody>
      </p:sp>
      <p:sp>
        <p:nvSpPr>
          <p:cNvPr id="81" name="bg object 81"/>
          <p:cNvSpPr/>
          <p:nvPr/>
        </p:nvSpPr>
        <p:spPr>
          <a:xfrm>
            <a:off x="3872167" y="5670547"/>
            <a:ext cx="13970" cy="13970"/>
          </a:xfrm>
          <a:custGeom>
            <a:avLst/>
            <a:gdLst/>
            <a:ahLst/>
            <a:cxnLst/>
            <a:rect l="l" t="t" r="r" b="b"/>
            <a:pathLst>
              <a:path w="20954" h="20954">
                <a:moveTo>
                  <a:pt x="10776" y="20555"/>
                </a:moveTo>
                <a:lnTo>
                  <a:pt x="3932" y="19100"/>
                </a:lnTo>
                <a:lnTo>
                  <a:pt x="0" y="15959"/>
                </a:lnTo>
                <a:lnTo>
                  <a:pt x="893" y="3421"/>
                </a:lnTo>
                <a:lnTo>
                  <a:pt x="4826" y="0"/>
                </a:lnTo>
                <a:lnTo>
                  <a:pt x="17185" y="766"/>
                </a:lnTo>
                <a:lnTo>
                  <a:pt x="20504" y="4979"/>
                </a:lnTo>
                <a:lnTo>
                  <a:pt x="20045" y="17236"/>
                </a:lnTo>
                <a:lnTo>
                  <a:pt x="15525" y="19738"/>
                </a:lnTo>
                <a:lnTo>
                  <a:pt x="10776" y="20555"/>
                </a:lnTo>
                <a:close/>
              </a:path>
            </a:pathLst>
          </a:custGeom>
          <a:solidFill>
            <a:srgbClr val="5279F2">
              <a:alpha val="9999"/>
            </a:srgbClr>
          </a:solidFill>
        </p:spPr>
        <p:txBody>
          <a:bodyPr wrap="square" lIns="0" tIns="0" rIns="0" bIns="0" rtlCol="0"/>
          <a:lstStyle/>
          <a:p>
            <a:endParaRPr sz="1200"/>
          </a:p>
        </p:txBody>
      </p:sp>
      <p:sp>
        <p:nvSpPr>
          <p:cNvPr id="82" name="bg object 82"/>
          <p:cNvSpPr/>
          <p:nvPr/>
        </p:nvSpPr>
        <p:spPr>
          <a:xfrm>
            <a:off x="3704757" y="5670581"/>
            <a:ext cx="13970" cy="13970"/>
          </a:xfrm>
          <a:custGeom>
            <a:avLst/>
            <a:gdLst/>
            <a:ahLst/>
            <a:cxnLst/>
            <a:rect l="l" t="t" r="r" b="b"/>
            <a:pathLst>
              <a:path w="20954" h="20954">
                <a:moveTo>
                  <a:pt x="15831" y="20402"/>
                </a:moveTo>
                <a:lnTo>
                  <a:pt x="9831" y="20147"/>
                </a:lnTo>
                <a:lnTo>
                  <a:pt x="3753" y="19891"/>
                </a:lnTo>
                <a:lnTo>
                  <a:pt x="0" y="15985"/>
                </a:lnTo>
                <a:lnTo>
                  <a:pt x="893" y="3830"/>
                </a:lnTo>
                <a:lnTo>
                  <a:pt x="4545" y="0"/>
                </a:lnTo>
                <a:lnTo>
                  <a:pt x="17108" y="638"/>
                </a:lnTo>
                <a:lnTo>
                  <a:pt x="20096" y="4570"/>
                </a:lnTo>
                <a:lnTo>
                  <a:pt x="20428" y="10546"/>
                </a:lnTo>
                <a:lnTo>
                  <a:pt x="19560" y="16853"/>
                </a:lnTo>
                <a:lnTo>
                  <a:pt x="15831" y="20402"/>
                </a:lnTo>
                <a:close/>
              </a:path>
            </a:pathLst>
          </a:custGeom>
          <a:solidFill>
            <a:srgbClr val="5279F2">
              <a:alpha val="9999"/>
            </a:srgbClr>
          </a:solidFill>
        </p:spPr>
        <p:txBody>
          <a:bodyPr wrap="square" lIns="0" tIns="0" rIns="0" bIns="0" rtlCol="0"/>
          <a:lstStyle/>
          <a:p>
            <a:endParaRPr sz="1200"/>
          </a:p>
        </p:txBody>
      </p:sp>
      <p:sp>
        <p:nvSpPr>
          <p:cNvPr id="83" name="bg object 83"/>
          <p:cNvSpPr/>
          <p:nvPr/>
        </p:nvSpPr>
        <p:spPr>
          <a:xfrm>
            <a:off x="3537467" y="5670717"/>
            <a:ext cx="13970" cy="13547"/>
          </a:xfrm>
          <a:custGeom>
            <a:avLst/>
            <a:gdLst/>
            <a:ahLst/>
            <a:cxnLst/>
            <a:rect l="l" t="t" r="r" b="b"/>
            <a:pathLst>
              <a:path w="20954" h="20320">
                <a:moveTo>
                  <a:pt x="4800" y="20172"/>
                </a:moveTo>
                <a:lnTo>
                  <a:pt x="663" y="16751"/>
                </a:lnTo>
                <a:lnTo>
                  <a:pt x="0" y="4315"/>
                </a:lnTo>
                <a:lnTo>
                  <a:pt x="3600" y="868"/>
                </a:lnTo>
                <a:lnTo>
                  <a:pt x="9729" y="0"/>
                </a:lnTo>
                <a:lnTo>
                  <a:pt x="15985" y="178"/>
                </a:lnTo>
                <a:lnTo>
                  <a:pt x="19687" y="3600"/>
                </a:lnTo>
                <a:lnTo>
                  <a:pt x="20555" y="15780"/>
                </a:lnTo>
                <a:lnTo>
                  <a:pt x="16827" y="19713"/>
                </a:lnTo>
                <a:lnTo>
                  <a:pt x="4800" y="20172"/>
                </a:lnTo>
                <a:close/>
              </a:path>
            </a:pathLst>
          </a:custGeom>
          <a:solidFill>
            <a:srgbClr val="5279F2">
              <a:alpha val="9999"/>
            </a:srgbClr>
          </a:solidFill>
        </p:spPr>
        <p:txBody>
          <a:bodyPr wrap="square" lIns="0" tIns="0" rIns="0" bIns="0" rtlCol="0"/>
          <a:lstStyle/>
          <a:p>
            <a:endParaRPr sz="1200"/>
          </a:p>
        </p:txBody>
      </p:sp>
      <p:sp>
        <p:nvSpPr>
          <p:cNvPr id="84" name="bg object 84"/>
          <p:cNvSpPr/>
          <p:nvPr/>
        </p:nvSpPr>
        <p:spPr>
          <a:xfrm>
            <a:off x="4375910" y="6341547"/>
            <a:ext cx="13547" cy="13547"/>
          </a:xfrm>
          <a:custGeom>
            <a:avLst/>
            <a:gdLst/>
            <a:ahLst/>
            <a:cxnLst/>
            <a:rect l="l" t="t" r="r" b="b"/>
            <a:pathLst>
              <a:path w="20320" h="20320">
                <a:moveTo>
                  <a:pt x="3906" y="20070"/>
                </a:moveTo>
                <a:lnTo>
                  <a:pt x="204" y="16470"/>
                </a:lnTo>
                <a:lnTo>
                  <a:pt x="0" y="3906"/>
                </a:lnTo>
                <a:lnTo>
                  <a:pt x="4060" y="944"/>
                </a:lnTo>
                <a:lnTo>
                  <a:pt x="9958" y="0"/>
                </a:lnTo>
                <a:lnTo>
                  <a:pt x="16061" y="561"/>
                </a:lnTo>
                <a:lnTo>
                  <a:pt x="19968" y="3779"/>
                </a:lnTo>
                <a:lnTo>
                  <a:pt x="19866" y="15959"/>
                </a:lnTo>
                <a:lnTo>
                  <a:pt x="16368" y="19968"/>
                </a:lnTo>
                <a:lnTo>
                  <a:pt x="10086" y="20019"/>
                </a:lnTo>
                <a:lnTo>
                  <a:pt x="3906" y="20070"/>
                </a:lnTo>
                <a:close/>
              </a:path>
            </a:pathLst>
          </a:custGeom>
          <a:solidFill>
            <a:srgbClr val="5279F2">
              <a:alpha val="9999"/>
            </a:srgbClr>
          </a:solidFill>
        </p:spPr>
        <p:txBody>
          <a:bodyPr wrap="square" lIns="0" tIns="0" rIns="0" bIns="0" rtlCol="0"/>
          <a:lstStyle/>
          <a:p>
            <a:endParaRPr sz="1200"/>
          </a:p>
        </p:txBody>
      </p:sp>
      <p:sp>
        <p:nvSpPr>
          <p:cNvPr id="85" name="bg object 85"/>
          <p:cNvSpPr/>
          <p:nvPr/>
        </p:nvSpPr>
        <p:spPr>
          <a:xfrm>
            <a:off x="4041125" y="5839454"/>
            <a:ext cx="13547" cy="13547"/>
          </a:xfrm>
          <a:custGeom>
            <a:avLst/>
            <a:gdLst/>
            <a:ahLst/>
            <a:cxnLst/>
            <a:rect l="l" t="t" r="r" b="b"/>
            <a:pathLst>
              <a:path w="20320" h="20320">
                <a:moveTo>
                  <a:pt x="16138" y="20096"/>
                </a:moveTo>
                <a:lnTo>
                  <a:pt x="9907" y="19892"/>
                </a:lnTo>
                <a:lnTo>
                  <a:pt x="3932" y="19662"/>
                </a:lnTo>
                <a:lnTo>
                  <a:pt x="0" y="16112"/>
                </a:lnTo>
                <a:lnTo>
                  <a:pt x="153" y="3600"/>
                </a:lnTo>
                <a:lnTo>
                  <a:pt x="3881" y="0"/>
                </a:lnTo>
                <a:lnTo>
                  <a:pt x="16393" y="102"/>
                </a:lnTo>
                <a:lnTo>
                  <a:pt x="19279" y="4213"/>
                </a:lnTo>
                <a:lnTo>
                  <a:pt x="20096" y="10112"/>
                </a:lnTo>
                <a:lnTo>
                  <a:pt x="19356" y="16189"/>
                </a:lnTo>
                <a:lnTo>
                  <a:pt x="16138" y="20096"/>
                </a:lnTo>
                <a:close/>
              </a:path>
            </a:pathLst>
          </a:custGeom>
          <a:solidFill>
            <a:srgbClr val="5279F2">
              <a:alpha val="9999"/>
            </a:srgbClr>
          </a:solidFill>
        </p:spPr>
        <p:txBody>
          <a:bodyPr wrap="square" lIns="0" tIns="0" rIns="0" bIns="0" rtlCol="0"/>
          <a:lstStyle/>
          <a:p>
            <a:endParaRPr sz="1200"/>
          </a:p>
        </p:txBody>
      </p:sp>
      <p:sp>
        <p:nvSpPr>
          <p:cNvPr id="86" name="bg object 86"/>
          <p:cNvSpPr/>
          <p:nvPr/>
        </p:nvSpPr>
        <p:spPr>
          <a:xfrm>
            <a:off x="3872184" y="5839199"/>
            <a:ext cx="13970" cy="13970"/>
          </a:xfrm>
          <a:custGeom>
            <a:avLst/>
            <a:gdLst/>
            <a:ahLst/>
            <a:cxnLst/>
            <a:rect l="l" t="t" r="r" b="b"/>
            <a:pathLst>
              <a:path w="20954" h="20954">
                <a:moveTo>
                  <a:pt x="11542" y="20555"/>
                </a:moveTo>
                <a:lnTo>
                  <a:pt x="5183" y="20070"/>
                </a:lnTo>
                <a:lnTo>
                  <a:pt x="868" y="17364"/>
                </a:lnTo>
                <a:lnTo>
                  <a:pt x="0" y="5004"/>
                </a:lnTo>
                <a:lnTo>
                  <a:pt x="3344" y="1021"/>
                </a:lnTo>
                <a:lnTo>
                  <a:pt x="15857" y="0"/>
                </a:lnTo>
                <a:lnTo>
                  <a:pt x="19560" y="3753"/>
                </a:lnTo>
                <a:lnTo>
                  <a:pt x="20888" y="15934"/>
                </a:lnTo>
                <a:lnTo>
                  <a:pt x="16904" y="19151"/>
                </a:lnTo>
                <a:lnTo>
                  <a:pt x="11542" y="20530"/>
                </a:lnTo>
                <a:close/>
              </a:path>
            </a:pathLst>
          </a:custGeom>
          <a:solidFill>
            <a:srgbClr val="5279F2">
              <a:alpha val="9999"/>
            </a:srgbClr>
          </a:solidFill>
        </p:spPr>
        <p:txBody>
          <a:bodyPr wrap="square" lIns="0" tIns="0" rIns="0" bIns="0" rtlCol="0"/>
          <a:lstStyle/>
          <a:p>
            <a:endParaRPr sz="1200"/>
          </a:p>
        </p:txBody>
      </p:sp>
      <p:sp>
        <p:nvSpPr>
          <p:cNvPr id="87" name="bg object 87"/>
          <p:cNvSpPr/>
          <p:nvPr/>
        </p:nvSpPr>
        <p:spPr>
          <a:xfrm>
            <a:off x="2866722" y="5503222"/>
            <a:ext cx="13547" cy="13547"/>
          </a:xfrm>
          <a:custGeom>
            <a:avLst/>
            <a:gdLst/>
            <a:ahLst/>
            <a:cxnLst/>
            <a:rect l="l" t="t" r="r" b="b"/>
            <a:pathLst>
              <a:path w="20320" h="20320">
                <a:moveTo>
                  <a:pt x="16010" y="20172"/>
                </a:moveTo>
                <a:lnTo>
                  <a:pt x="9780" y="20045"/>
                </a:lnTo>
                <a:lnTo>
                  <a:pt x="3498" y="19917"/>
                </a:lnTo>
                <a:lnTo>
                  <a:pt x="0" y="15908"/>
                </a:lnTo>
                <a:lnTo>
                  <a:pt x="76" y="3779"/>
                </a:lnTo>
                <a:lnTo>
                  <a:pt x="3906" y="0"/>
                </a:lnTo>
                <a:lnTo>
                  <a:pt x="16112" y="459"/>
                </a:lnTo>
                <a:lnTo>
                  <a:pt x="19636" y="4085"/>
                </a:lnTo>
                <a:lnTo>
                  <a:pt x="19994" y="10367"/>
                </a:lnTo>
                <a:lnTo>
                  <a:pt x="19304" y="16470"/>
                </a:lnTo>
                <a:lnTo>
                  <a:pt x="16010" y="20172"/>
                </a:lnTo>
                <a:close/>
              </a:path>
            </a:pathLst>
          </a:custGeom>
          <a:solidFill>
            <a:srgbClr val="5279F2">
              <a:alpha val="9999"/>
            </a:srgbClr>
          </a:solidFill>
        </p:spPr>
        <p:txBody>
          <a:bodyPr wrap="square" lIns="0" tIns="0" rIns="0" bIns="0" rtlCol="0"/>
          <a:lstStyle/>
          <a:p>
            <a:endParaRPr sz="1200"/>
          </a:p>
        </p:txBody>
      </p:sp>
      <p:sp>
        <p:nvSpPr>
          <p:cNvPr id="88" name="bg object 88"/>
          <p:cNvSpPr/>
          <p:nvPr/>
        </p:nvSpPr>
        <p:spPr>
          <a:xfrm>
            <a:off x="3034132" y="5503273"/>
            <a:ext cx="13547" cy="13547"/>
          </a:xfrm>
          <a:custGeom>
            <a:avLst/>
            <a:gdLst/>
            <a:ahLst/>
            <a:cxnLst/>
            <a:rect l="l" t="t" r="r" b="b"/>
            <a:pathLst>
              <a:path w="20320" h="20320">
                <a:moveTo>
                  <a:pt x="10009" y="19994"/>
                </a:moveTo>
                <a:lnTo>
                  <a:pt x="3804" y="19994"/>
                </a:lnTo>
                <a:lnTo>
                  <a:pt x="127" y="16393"/>
                </a:lnTo>
                <a:lnTo>
                  <a:pt x="0" y="3881"/>
                </a:lnTo>
                <a:lnTo>
                  <a:pt x="3932" y="357"/>
                </a:lnTo>
                <a:lnTo>
                  <a:pt x="16087" y="0"/>
                </a:lnTo>
                <a:lnTo>
                  <a:pt x="19330" y="3881"/>
                </a:lnTo>
                <a:lnTo>
                  <a:pt x="20045" y="9958"/>
                </a:lnTo>
                <a:lnTo>
                  <a:pt x="19227" y="15857"/>
                </a:lnTo>
                <a:lnTo>
                  <a:pt x="16316" y="19968"/>
                </a:lnTo>
                <a:lnTo>
                  <a:pt x="10009" y="19968"/>
                </a:lnTo>
                <a:close/>
              </a:path>
            </a:pathLst>
          </a:custGeom>
          <a:solidFill>
            <a:srgbClr val="5279F2">
              <a:alpha val="9999"/>
            </a:srgbClr>
          </a:solidFill>
        </p:spPr>
        <p:txBody>
          <a:bodyPr wrap="square" lIns="0" tIns="0" rIns="0" bIns="0" rtlCol="0"/>
          <a:lstStyle/>
          <a:p>
            <a:endParaRPr sz="1200"/>
          </a:p>
        </p:txBody>
      </p:sp>
      <p:sp>
        <p:nvSpPr>
          <p:cNvPr id="89" name="bg object 89"/>
          <p:cNvSpPr/>
          <p:nvPr/>
        </p:nvSpPr>
        <p:spPr>
          <a:xfrm>
            <a:off x="4543047" y="6510182"/>
            <a:ext cx="11007" cy="13970"/>
          </a:xfrm>
          <a:custGeom>
            <a:avLst/>
            <a:gdLst/>
            <a:ahLst/>
            <a:cxnLst/>
            <a:rect l="l" t="t" r="r" b="b"/>
            <a:pathLst>
              <a:path w="16509" h="20954">
                <a:moveTo>
                  <a:pt x="4545" y="20453"/>
                </a:moveTo>
                <a:lnTo>
                  <a:pt x="919" y="16623"/>
                </a:lnTo>
                <a:lnTo>
                  <a:pt x="0" y="4468"/>
                </a:lnTo>
                <a:lnTo>
                  <a:pt x="3727" y="612"/>
                </a:lnTo>
                <a:lnTo>
                  <a:pt x="15908" y="0"/>
                </a:lnTo>
                <a:lnTo>
                  <a:pt x="16363" y="505"/>
                </a:lnTo>
                <a:lnTo>
                  <a:pt x="16363" y="19829"/>
                </a:lnTo>
                <a:lnTo>
                  <a:pt x="10851" y="20096"/>
                </a:lnTo>
                <a:lnTo>
                  <a:pt x="4545" y="20453"/>
                </a:lnTo>
                <a:close/>
              </a:path>
            </a:pathLst>
          </a:custGeom>
          <a:solidFill>
            <a:srgbClr val="5279F2">
              <a:alpha val="9999"/>
            </a:srgbClr>
          </a:solidFill>
        </p:spPr>
        <p:txBody>
          <a:bodyPr wrap="square" lIns="0" tIns="0" rIns="0" bIns="0" rtlCol="0"/>
          <a:lstStyle/>
          <a:p>
            <a:endParaRPr sz="1200"/>
          </a:p>
        </p:txBody>
      </p:sp>
      <p:sp>
        <p:nvSpPr>
          <p:cNvPr id="90" name="bg object 90"/>
          <p:cNvSpPr/>
          <p:nvPr/>
        </p:nvSpPr>
        <p:spPr>
          <a:xfrm>
            <a:off x="3201541" y="5503273"/>
            <a:ext cx="13547" cy="13547"/>
          </a:xfrm>
          <a:custGeom>
            <a:avLst/>
            <a:gdLst/>
            <a:ahLst/>
            <a:cxnLst/>
            <a:rect l="l" t="t" r="r" b="b"/>
            <a:pathLst>
              <a:path w="20320" h="20320">
                <a:moveTo>
                  <a:pt x="16036" y="20045"/>
                </a:moveTo>
                <a:lnTo>
                  <a:pt x="9805" y="19968"/>
                </a:lnTo>
                <a:lnTo>
                  <a:pt x="3549" y="19892"/>
                </a:lnTo>
                <a:lnTo>
                  <a:pt x="25" y="15882"/>
                </a:lnTo>
                <a:lnTo>
                  <a:pt x="0" y="3779"/>
                </a:lnTo>
                <a:lnTo>
                  <a:pt x="3804" y="0"/>
                </a:lnTo>
                <a:lnTo>
                  <a:pt x="15985" y="357"/>
                </a:lnTo>
                <a:lnTo>
                  <a:pt x="19509" y="3957"/>
                </a:lnTo>
                <a:lnTo>
                  <a:pt x="19943" y="10265"/>
                </a:lnTo>
                <a:lnTo>
                  <a:pt x="19304" y="16317"/>
                </a:lnTo>
                <a:lnTo>
                  <a:pt x="16036" y="20045"/>
                </a:lnTo>
                <a:close/>
              </a:path>
            </a:pathLst>
          </a:custGeom>
          <a:solidFill>
            <a:srgbClr val="5279F2">
              <a:alpha val="9999"/>
            </a:srgbClr>
          </a:solidFill>
        </p:spPr>
        <p:txBody>
          <a:bodyPr wrap="square" lIns="0" tIns="0" rIns="0" bIns="0" rtlCol="0"/>
          <a:lstStyle/>
          <a:p>
            <a:endParaRPr sz="1200"/>
          </a:p>
        </p:txBody>
      </p:sp>
      <p:sp>
        <p:nvSpPr>
          <p:cNvPr id="91" name="bg object 91"/>
          <p:cNvSpPr/>
          <p:nvPr/>
        </p:nvSpPr>
        <p:spPr>
          <a:xfrm>
            <a:off x="3370023" y="5503205"/>
            <a:ext cx="13547" cy="13547"/>
          </a:xfrm>
          <a:custGeom>
            <a:avLst/>
            <a:gdLst/>
            <a:ahLst/>
            <a:cxnLst/>
            <a:rect l="l" t="t" r="r" b="b"/>
            <a:pathLst>
              <a:path w="20320" h="20320">
                <a:moveTo>
                  <a:pt x="4136" y="20223"/>
                </a:moveTo>
                <a:lnTo>
                  <a:pt x="638" y="16291"/>
                </a:lnTo>
                <a:lnTo>
                  <a:pt x="0" y="3932"/>
                </a:lnTo>
                <a:lnTo>
                  <a:pt x="4264" y="1098"/>
                </a:lnTo>
                <a:lnTo>
                  <a:pt x="9473" y="0"/>
                </a:lnTo>
                <a:lnTo>
                  <a:pt x="15984" y="842"/>
                </a:lnTo>
                <a:lnTo>
                  <a:pt x="20095" y="3728"/>
                </a:lnTo>
                <a:lnTo>
                  <a:pt x="20223" y="16240"/>
                </a:lnTo>
                <a:lnTo>
                  <a:pt x="16648" y="19943"/>
                </a:lnTo>
                <a:lnTo>
                  <a:pt x="10443" y="20070"/>
                </a:lnTo>
                <a:lnTo>
                  <a:pt x="4136" y="20223"/>
                </a:lnTo>
                <a:close/>
              </a:path>
            </a:pathLst>
          </a:custGeom>
          <a:solidFill>
            <a:srgbClr val="5279F2">
              <a:alpha val="9999"/>
            </a:srgbClr>
          </a:solidFill>
        </p:spPr>
        <p:txBody>
          <a:bodyPr wrap="square" lIns="0" tIns="0" rIns="0" bIns="0" rtlCol="0"/>
          <a:lstStyle/>
          <a:p>
            <a:endParaRPr sz="1200"/>
          </a:p>
        </p:txBody>
      </p:sp>
      <p:sp>
        <p:nvSpPr>
          <p:cNvPr id="92" name="bg object 92"/>
          <p:cNvSpPr/>
          <p:nvPr/>
        </p:nvSpPr>
        <p:spPr>
          <a:xfrm>
            <a:off x="3537603" y="5503393"/>
            <a:ext cx="13547" cy="13547"/>
          </a:xfrm>
          <a:custGeom>
            <a:avLst/>
            <a:gdLst/>
            <a:ahLst/>
            <a:cxnLst/>
            <a:rect l="l" t="t" r="r" b="b"/>
            <a:pathLst>
              <a:path w="20320" h="20320">
                <a:moveTo>
                  <a:pt x="9805" y="19943"/>
                </a:moveTo>
                <a:lnTo>
                  <a:pt x="3702" y="19279"/>
                </a:lnTo>
                <a:lnTo>
                  <a:pt x="0" y="15985"/>
                </a:lnTo>
                <a:lnTo>
                  <a:pt x="204" y="3472"/>
                </a:lnTo>
                <a:lnTo>
                  <a:pt x="4238" y="0"/>
                </a:lnTo>
                <a:lnTo>
                  <a:pt x="16342" y="0"/>
                </a:lnTo>
                <a:lnTo>
                  <a:pt x="20121" y="3830"/>
                </a:lnTo>
                <a:lnTo>
                  <a:pt x="19713" y="16036"/>
                </a:lnTo>
                <a:lnTo>
                  <a:pt x="16087" y="19534"/>
                </a:lnTo>
                <a:lnTo>
                  <a:pt x="9805" y="19943"/>
                </a:lnTo>
                <a:close/>
              </a:path>
            </a:pathLst>
          </a:custGeom>
          <a:solidFill>
            <a:srgbClr val="5279F2">
              <a:alpha val="9999"/>
            </a:srgbClr>
          </a:solidFill>
        </p:spPr>
        <p:txBody>
          <a:bodyPr wrap="square" lIns="0" tIns="0" rIns="0" bIns="0" rtlCol="0"/>
          <a:lstStyle/>
          <a:p>
            <a:endParaRPr sz="1200"/>
          </a:p>
        </p:txBody>
      </p:sp>
      <p:sp>
        <p:nvSpPr>
          <p:cNvPr id="93" name="bg object 93"/>
          <p:cNvSpPr/>
          <p:nvPr/>
        </p:nvSpPr>
        <p:spPr>
          <a:xfrm>
            <a:off x="4543115" y="6677524"/>
            <a:ext cx="11007" cy="13970"/>
          </a:xfrm>
          <a:custGeom>
            <a:avLst/>
            <a:gdLst/>
            <a:ahLst/>
            <a:cxnLst/>
            <a:rect l="l" t="t" r="r" b="b"/>
            <a:pathLst>
              <a:path w="16509" h="20954">
                <a:moveTo>
                  <a:pt x="4672" y="20785"/>
                </a:moveTo>
                <a:lnTo>
                  <a:pt x="714" y="17057"/>
                </a:lnTo>
                <a:lnTo>
                  <a:pt x="0" y="5055"/>
                </a:lnTo>
                <a:lnTo>
                  <a:pt x="3421" y="842"/>
                </a:lnTo>
                <a:lnTo>
                  <a:pt x="15780" y="0"/>
                </a:lnTo>
                <a:lnTo>
                  <a:pt x="16260" y="466"/>
                </a:lnTo>
                <a:lnTo>
                  <a:pt x="16260" y="19743"/>
                </a:lnTo>
                <a:lnTo>
                  <a:pt x="10903" y="20198"/>
                </a:lnTo>
                <a:lnTo>
                  <a:pt x="4672" y="20785"/>
                </a:lnTo>
                <a:close/>
              </a:path>
            </a:pathLst>
          </a:custGeom>
          <a:solidFill>
            <a:srgbClr val="5279F2">
              <a:alpha val="9999"/>
            </a:srgbClr>
          </a:solidFill>
        </p:spPr>
        <p:txBody>
          <a:bodyPr wrap="square" lIns="0" tIns="0" rIns="0" bIns="0" rtlCol="0"/>
          <a:lstStyle/>
          <a:p>
            <a:endParaRPr sz="1200"/>
          </a:p>
        </p:txBody>
      </p:sp>
      <p:pic>
        <p:nvPicPr>
          <p:cNvPr id="94" name="bg object 94"/>
          <p:cNvPicPr/>
          <p:nvPr/>
        </p:nvPicPr>
        <p:blipFill>
          <a:blip r:embed="rId30" cstate="print"/>
          <a:stretch>
            <a:fillRect/>
          </a:stretch>
        </p:blipFill>
        <p:spPr>
          <a:xfrm>
            <a:off x="0" y="5108699"/>
            <a:ext cx="3271014" cy="1749920"/>
          </a:xfrm>
          <a:prstGeom prst="rect">
            <a:avLst/>
          </a:prstGeom>
        </p:spPr>
      </p:pic>
      <p:sp>
        <p:nvSpPr>
          <p:cNvPr id="95" name="bg object 95"/>
          <p:cNvSpPr/>
          <p:nvPr/>
        </p:nvSpPr>
        <p:spPr>
          <a:xfrm>
            <a:off x="4543081" y="6844797"/>
            <a:ext cx="11007" cy="13547"/>
          </a:xfrm>
          <a:custGeom>
            <a:avLst/>
            <a:gdLst/>
            <a:ahLst/>
            <a:cxnLst/>
            <a:rect l="l" t="t" r="r" b="b"/>
            <a:pathLst>
              <a:path w="16509" h="20320">
                <a:moveTo>
                  <a:pt x="16312" y="19804"/>
                </a:moveTo>
                <a:lnTo>
                  <a:pt x="3370" y="19804"/>
                </a:lnTo>
                <a:lnTo>
                  <a:pt x="0" y="15653"/>
                </a:lnTo>
                <a:lnTo>
                  <a:pt x="817" y="3702"/>
                </a:lnTo>
                <a:lnTo>
                  <a:pt x="4800" y="0"/>
                </a:lnTo>
                <a:lnTo>
                  <a:pt x="16312" y="1204"/>
                </a:lnTo>
                <a:lnTo>
                  <a:pt x="16312" y="19804"/>
                </a:lnTo>
                <a:close/>
              </a:path>
            </a:pathLst>
          </a:custGeom>
          <a:solidFill>
            <a:srgbClr val="5279F2">
              <a:alpha val="9999"/>
            </a:srgbClr>
          </a:solidFill>
        </p:spPr>
        <p:txBody>
          <a:bodyPr wrap="square" lIns="0" tIns="0" rIns="0" bIns="0" rtlCol="0"/>
          <a:lstStyle/>
          <a:p>
            <a:endParaRPr sz="1200"/>
          </a:p>
        </p:txBody>
      </p:sp>
      <p:sp>
        <p:nvSpPr>
          <p:cNvPr id="2" name="Holder 2"/>
          <p:cNvSpPr>
            <a:spLocks noGrp="1"/>
          </p:cNvSpPr>
          <p:nvPr>
            <p:ph type="title"/>
          </p:nvPr>
        </p:nvSpPr>
        <p:spPr>
          <a:xfrm>
            <a:off x="459489" y="243792"/>
            <a:ext cx="7748520" cy="1061829"/>
          </a:xfrm>
        </p:spPr>
        <p:txBody>
          <a:bodyPr lIns="0" tIns="0" rIns="0" bIns="0"/>
          <a:lstStyle>
            <a:lvl1pPr>
              <a:defRPr sz="6900" b="1" i="0">
                <a:solidFill>
                  <a:srgbClr val="3859BF"/>
                </a:solidFill>
                <a:latin typeface="Trebuchet MS"/>
                <a:cs typeface="Trebuchet MS"/>
              </a:defRPr>
            </a:lvl1pPr>
          </a:lstStyle>
          <a:p>
            <a:endParaRPr/>
          </a:p>
        </p:txBody>
      </p:sp>
      <p:sp>
        <p:nvSpPr>
          <p:cNvPr id="3" name="Holder 3"/>
          <p:cNvSpPr>
            <a:spLocks noGrp="1"/>
          </p:cNvSpPr>
          <p:nvPr>
            <p:ph sz="half" idx="2"/>
          </p:nvPr>
        </p:nvSpPr>
        <p:spPr>
          <a:xfrm>
            <a:off x="609600" y="1577340"/>
            <a:ext cx="5303520" cy="5232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5232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0625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359854" y="0"/>
            <a:ext cx="220133" cy="68157"/>
          </a:xfrm>
          <a:custGeom>
            <a:avLst/>
            <a:gdLst/>
            <a:ahLst/>
            <a:cxnLst/>
            <a:rect l="l" t="t" r="r" b="b"/>
            <a:pathLst>
              <a:path w="330200" h="102235">
                <a:moveTo>
                  <a:pt x="0" y="0"/>
                </a:moveTo>
                <a:lnTo>
                  <a:pt x="329598" y="0"/>
                </a:lnTo>
                <a:lnTo>
                  <a:pt x="325707" y="9139"/>
                </a:lnTo>
                <a:lnTo>
                  <a:pt x="296705" y="46756"/>
                </a:lnTo>
                <a:lnTo>
                  <a:pt x="259325" y="76004"/>
                </a:lnTo>
                <a:lnTo>
                  <a:pt x="215430" y="94978"/>
                </a:lnTo>
                <a:lnTo>
                  <a:pt x="166916" y="101738"/>
                </a:lnTo>
                <a:lnTo>
                  <a:pt x="118056" y="95672"/>
                </a:lnTo>
                <a:lnTo>
                  <a:pt x="73411" y="78050"/>
                </a:lnTo>
                <a:lnTo>
                  <a:pt x="35108" y="49970"/>
                </a:lnTo>
                <a:lnTo>
                  <a:pt x="5274" y="12531"/>
                </a:lnTo>
                <a:lnTo>
                  <a:pt x="0" y="0"/>
                </a:lnTo>
                <a:close/>
              </a:path>
            </a:pathLst>
          </a:custGeom>
          <a:solidFill>
            <a:srgbClr val="5279F2">
              <a:alpha val="9999"/>
            </a:srgbClr>
          </a:solidFill>
        </p:spPr>
        <p:txBody>
          <a:bodyPr wrap="square" lIns="0" tIns="0" rIns="0" bIns="0" rtlCol="0"/>
          <a:lstStyle/>
          <a:p>
            <a:endParaRPr sz="1200"/>
          </a:p>
        </p:txBody>
      </p:sp>
      <p:sp>
        <p:nvSpPr>
          <p:cNvPr id="17" name="bg object 17"/>
          <p:cNvSpPr/>
          <p:nvPr/>
        </p:nvSpPr>
        <p:spPr>
          <a:xfrm>
            <a:off x="1101048" y="8"/>
            <a:ext cx="488950" cy="316230"/>
          </a:xfrm>
          <a:custGeom>
            <a:avLst/>
            <a:gdLst/>
            <a:ahLst/>
            <a:cxnLst/>
            <a:rect l="l" t="t" r="r" b="b"/>
            <a:pathLst>
              <a:path w="733425" h="474345">
                <a:moveTo>
                  <a:pt x="332600" y="0"/>
                </a:moveTo>
                <a:lnTo>
                  <a:pt x="16675" y="0"/>
                </a:lnTo>
                <a:lnTo>
                  <a:pt x="18986" y="5372"/>
                </a:lnTo>
                <a:lnTo>
                  <a:pt x="47269" y="41833"/>
                </a:lnTo>
                <a:lnTo>
                  <a:pt x="83705" y="70345"/>
                </a:lnTo>
                <a:lnTo>
                  <a:pt x="126428" y="88988"/>
                </a:lnTo>
                <a:lnTo>
                  <a:pt x="173532" y="95885"/>
                </a:lnTo>
                <a:lnTo>
                  <a:pt x="221335" y="89738"/>
                </a:lnTo>
                <a:lnTo>
                  <a:pt x="264490" y="71691"/>
                </a:lnTo>
                <a:lnTo>
                  <a:pt x="301180" y="43497"/>
                </a:lnTo>
                <a:lnTo>
                  <a:pt x="329628" y="6934"/>
                </a:lnTo>
                <a:lnTo>
                  <a:pt x="332600" y="0"/>
                </a:lnTo>
                <a:close/>
              </a:path>
              <a:path w="733425" h="474345">
                <a:moveTo>
                  <a:pt x="349008" y="295465"/>
                </a:moveTo>
                <a:lnTo>
                  <a:pt x="343789" y="252590"/>
                </a:lnTo>
                <a:lnTo>
                  <a:pt x="328345" y="211963"/>
                </a:lnTo>
                <a:lnTo>
                  <a:pt x="303212" y="176009"/>
                </a:lnTo>
                <a:lnTo>
                  <a:pt x="268935" y="147066"/>
                </a:lnTo>
                <a:lnTo>
                  <a:pt x="226047" y="127546"/>
                </a:lnTo>
                <a:lnTo>
                  <a:pt x="175094" y="119799"/>
                </a:lnTo>
                <a:lnTo>
                  <a:pt x="129070" y="125628"/>
                </a:lnTo>
                <a:lnTo>
                  <a:pt x="87134" y="143471"/>
                </a:lnTo>
                <a:lnTo>
                  <a:pt x="51269" y="171335"/>
                </a:lnTo>
                <a:lnTo>
                  <a:pt x="23456" y="207238"/>
                </a:lnTo>
                <a:lnTo>
                  <a:pt x="5702" y="249174"/>
                </a:lnTo>
                <a:lnTo>
                  <a:pt x="0" y="295122"/>
                </a:lnTo>
                <a:lnTo>
                  <a:pt x="7861" y="346252"/>
                </a:lnTo>
                <a:lnTo>
                  <a:pt x="27533" y="389178"/>
                </a:lnTo>
                <a:lnTo>
                  <a:pt x="56591" y="423392"/>
                </a:lnTo>
                <a:lnTo>
                  <a:pt x="92621" y="448386"/>
                </a:lnTo>
                <a:lnTo>
                  <a:pt x="133210" y="463702"/>
                </a:lnTo>
                <a:lnTo>
                  <a:pt x="175933" y="468807"/>
                </a:lnTo>
                <a:lnTo>
                  <a:pt x="221500" y="462407"/>
                </a:lnTo>
                <a:lnTo>
                  <a:pt x="262686" y="444690"/>
                </a:lnTo>
                <a:lnTo>
                  <a:pt x="297776" y="417398"/>
                </a:lnTo>
                <a:lnTo>
                  <a:pt x="325005" y="382270"/>
                </a:lnTo>
                <a:lnTo>
                  <a:pt x="342671" y="341058"/>
                </a:lnTo>
                <a:lnTo>
                  <a:pt x="349008" y="295465"/>
                </a:lnTo>
                <a:close/>
              </a:path>
              <a:path w="733425" h="474345">
                <a:moveTo>
                  <a:pt x="733082" y="292379"/>
                </a:moveTo>
                <a:lnTo>
                  <a:pt x="726033" y="245440"/>
                </a:lnTo>
                <a:lnTo>
                  <a:pt x="707301" y="202996"/>
                </a:lnTo>
                <a:lnTo>
                  <a:pt x="678713" y="166916"/>
                </a:lnTo>
                <a:lnTo>
                  <a:pt x="642073" y="139115"/>
                </a:lnTo>
                <a:lnTo>
                  <a:pt x="599211" y="121475"/>
                </a:lnTo>
                <a:lnTo>
                  <a:pt x="551916" y="115912"/>
                </a:lnTo>
                <a:lnTo>
                  <a:pt x="503948" y="122961"/>
                </a:lnTo>
                <a:lnTo>
                  <a:pt x="461403" y="140982"/>
                </a:lnTo>
                <a:lnTo>
                  <a:pt x="425767" y="168605"/>
                </a:lnTo>
                <a:lnTo>
                  <a:pt x="398526" y="204457"/>
                </a:lnTo>
                <a:lnTo>
                  <a:pt x="381152" y="247180"/>
                </a:lnTo>
                <a:lnTo>
                  <a:pt x="375132" y="295389"/>
                </a:lnTo>
                <a:lnTo>
                  <a:pt x="381647" y="343077"/>
                </a:lnTo>
                <a:lnTo>
                  <a:pt x="399719" y="385889"/>
                </a:lnTo>
                <a:lnTo>
                  <a:pt x="427659" y="422148"/>
                </a:lnTo>
                <a:lnTo>
                  <a:pt x="463753" y="450113"/>
                </a:lnTo>
                <a:lnTo>
                  <a:pt x="506272" y="468071"/>
                </a:lnTo>
                <a:lnTo>
                  <a:pt x="553516" y="474306"/>
                </a:lnTo>
                <a:lnTo>
                  <a:pt x="601383" y="467588"/>
                </a:lnTo>
                <a:lnTo>
                  <a:pt x="644486" y="449033"/>
                </a:lnTo>
                <a:lnTo>
                  <a:pt x="681012" y="420420"/>
                </a:lnTo>
                <a:lnTo>
                  <a:pt x="709155" y="383578"/>
                </a:lnTo>
                <a:lnTo>
                  <a:pt x="727113" y="340296"/>
                </a:lnTo>
                <a:lnTo>
                  <a:pt x="733082" y="292379"/>
                </a:lnTo>
                <a:close/>
              </a:path>
            </a:pathLst>
          </a:custGeom>
          <a:solidFill>
            <a:srgbClr val="5279F2">
              <a:alpha val="9999"/>
            </a:srgbClr>
          </a:solidFill>
        </p:spPr>
        <p:txBody>
          <a:bodyPr wrap="square" lIns="0" tIns="0" rIns="0" bIns="0" rtlCol="0"/>
          <a:lstStyle/>
          <a:p>
            <a:endParaRPr sz="1200"/>
          </a:p>
        </p:txBody>
      </p:sp>
      <p:sp>
        <p:nvSpPr>
          <p:cNvPr id="18" name="bg object 18"/>
          <p:cNvSpPr/>
          <p:nvPr/>
        </p:nvSpPr>
        <p:spPr>
          <a:xfrm>
            <a:off x="1624272" y="0"/>
            <a:ext cx="192193" cy="55880"/>
          </a:xfrm>
          <a:custGeom>
            <a:avLst/>
            <a:gdLst/>
            <a:ahLst/>
            <a:cxnLst/>
            <a:rect l="l" t="t" r="r" b="b"/>
            <a:pathLst>
              <a:path w="288289" h="83820">
                <a:moveTo>
                  <a:pt x="0" y="0"/>
                </a:moveTo>
                <a:lnTo>
                  <a:pt x="287894" y="0"/>
                </a:lnTo>
                <a:lnTo>
                  <a:pt x="261986" y="33915"/>
                </a:lnTo>
                <a:lnTo>
                  <a:pt x="228409" y="60262"/>
                </a:lnTo>
                <a:lnTo>
                  <a:pt x="188737" y="77378"/>
                </a:lnTo>
                <a:lnTo>
                  <a:pt x="144548" y="83667"/>
                </a:lnTo>
                <a:lnTo>
                  <a:pt x="100826" y="77770"/>
                </a:lnTo>
                <a:lnTo>
                  <a:pt x="60935" y="60649"/>
                </a:lnTo>
                <a:lnTo>
                  <a:pt x="26714" y="34134"/>
                </a:lnTo>
                <a:lnTo>
                  <a:pt x="0" y="0"/>
                </a:lnTo>
                <a:close/>
              </a:path>
            </a:pathLst>
          </a:custGeom>
          <a:solidFill>
            <a:srgbClr val="5279F2">
              <a:alpha val="9999"/>
            </a:srgbClr>
          </a:solidFill>
        </p:spPr>
        <p:txBody>
          <a:bodyPr wrap="square" lIns="0" tIns="0" rIns="0" bIns="0" rtlCol="0"/>
          <a:lstStyle/>
          <a:p>
            <a:endParaRPr sz="1200"/>
          </a:p>
        </p:txBody>
      </p:sp>
      <p:sp>
        <p:nvSpPr>
          <p:cNvPr id="19" name="bg object 19"/>
          <p:cNvSpPr/>
          <p:nvPr/>
        </p:nvSpPr>
        <p:spPr>
          <a:xfrm>
            <a:off x="1611855" y="86903"/>
            <a:ext cx="218017" cy="218017"/>
          </a:xfrm>
          <a:custGeom>
            <a:avLst/>
            <a:gdLst/>
            <a:ahLst/>
            <a:cxnLst/>
            <a:rect l="l" t="t" r="r" b="b"/>
            <a:pathLst>
              <a:path w="327025" h="327025">
                <a:moveTo>
                  <a:pt x="163097" y="0"/>
                </a:moveTo>
                <a:lnTo>
                  <a:pt x="206122" y="6437"/>
                </a:lnTo>
                <a:lnTo>
                  <a:pt x="245132" y="23548"/>
                </a:lnTo>
                <a:lnTo>
                  <a:pt x="278405" y="49671"/>
                </a:lnTo>
                <a:lnTo>
                  <a:pt x="304257" y="83107"/>
                </a:lnTo>
                <a:lnTo>
                  <a:pt x="321003" y="122157"/>
                </a:lnTo>
                <a:lnTo>
                  <a:pt x="326959" y="165122"/>
                </a:lnTo>
                <a:lnTo>
                  <a:pt x="320906" y="207802"/>
                </a:lnTo>
                <a:lnTo>
                  <a:pt x="303905" y="246458"/>
                </a:lnTo>
                <a:lnTo>
                  <a:pt x="277689" y="279399"/>
                </a:lnTo>
                <a:lnTo>
                  <a:pt x="243995" y="304931"/>
                </a:lnTo>
                <a:lnTo>
                  <a:pt x="204557" y="321361"/>
                </a:lnTo>
                <a:lnTo>
                  <a:pt x="161111" y="326998"/>
                </a:lnTo>
                <a:lnTo>
                  <a:pt x="117464" y="320918"/>
                </a:lnTo>
                <a:lnTo>
                  <a:pt x="78657" y="304329"/>
                </a:lnTo>
                <a:lnTo>
                  <a:pt x="46099" y="278673"/>
                </a:lnTo>
                <a:lnTo>
                  <a:pt x="21198" y="245391"/>
                </a:lnTo>
                <a:lnTo>
                  <a:pt x="5362" y="205927"/>
                </a:lnTo>
                <a:lnTo>
                  <a:pt x="0" y="161722"/>
                </a:lnTo>
                <a:lnTo>
                  <a:pt x="6289" y="119221"/>
                </a:lnTo>
                <a:lnTo>
                  <a:pt x="23292" y="80604"/>
                </a:lnTo>
                <a:lnTo>
                  <a:pt x="49241" y="47622"/>
                </a:lnTo>
                <a:lnTo>
                  <a:pt x="82370" y="22027"/>
                </a:lnTo>
                <a:lnTo>
                  <a:pt x="120911" y="5569"/>
                </a:lnTo>
                <a:lnTo>
                  <a:pt x="163097" y="0"/>
                </a:lnTo>
                <a:close/>
              </a:path>
            </a:pathLst>
          </a:custGeom>
          <a:solidFill>
            <a:srgbClr val="5279F2">
              <a:alpha val="9999"/>
            </a:srgbClr>
          </a:solidFill>
        </p:spPr>
        <p:txBody>
          <a:bodyPr wrap="square" lIns="0" tIns="0" rIns="0" bIns="0" rtlCol="0"/>
          <a:lstStyle/>
          <a:p>
            <a:endParaRPr sz="1200"/>
          </a:p>
        </p:txBody>
      </p:sp>
      <p:sp>
        <p:nvSpPr>
          <p:cNvPr id="20" name="bg object 20"/>
          <p:cNvSpPr/>
          <p:nvPr/>
        </p:nvSpPr>
        <p:spPr>
          <a:xfrm>
            <a:off x="879790" y="1"/>
            <a:ext cx="175260" cy="48683"/>
          </a:xfrm>
          <a:custGeom>
            <a:avLst/>
            <a:gdLst/>
            <a:ahLst/>
            <a:cxnLst/>
            <a:rect l="l" t="t" r="r" b="b"/>
            <a:pathLst>
              <a:path w="262890" h="73025">
                <a:moveTo>
                  <a:pt x="0" y="0"/>
                </a:moveTo>
                <a:lnTo>
                  <a:pt x="262568" y="0"/>
                </a:lnTo>
                <a:lnTo>
                  <a:pt x="258040" y="8662"/>
                </a:lnTo>
                <a:lnTo>
                  <a:pt x="223693" y="42631"/>
                </a:lnTo>
                <a:lnTo>
                  <a:pt x="180142" y="64821"/>
                </a:lnTo>
                <a:lnTo>
                  <a:pt x="129940" y="72740"/>
                </a:lnTo>
                <a:lnTo>
                  <a:pt x="80837" y="64604"/>
                </a:lnTo>
                <a:lnTo>
                  <a:pt x="38072" y="42232"/>
                </a:lnTo>
                <a:lnTo>
                  <a:pt x="4279" y="8273"/>
                </a:lnTo>
                <a:lnTo>
                  <a:pt x="0" y="0"/>
                </a:lnTo>
                <a:close/>
              </a:path>
            </a:pathLst>
          </a:custGeom>
          <a:solidFill>
            <a:srgbClr val="5279F2">
              <a:alpha val="9999"/>
            </a:srgbClr>
          </a:solidFill>
        </p:spPr>
        <p:txBody>
          <a:bodyPr wrap="square" lIns="0" tIns="0" rIns="0" bIns="0" rtlCol="0"/>
          <a:lstStyle/>
          <a:p>
            <a:endParaRPr sz="1200"/>
          </a:p>
        </p:txBody>
      </p:sp>
      <p:sp>
        <p:nvSpPr>
          <p:cNvPr id="21" name="bg object 21"/>
          <p:cNvSpPr/>
          <p:nvPr/>
        </p:nvSpPr>
        <p:spPr>
          <a:xfrm>
            <a:off x="1364871" y="342368"/>
            <a:ext cx="209973" cy="209550"/>
          </a:xfrm>
          <a:custGeom>
            <a:avLst/>
            <a:gdLst/>
            <a:ahLst/>
            <a:cxnLst/>
            <a:rect l="l" t="t" r="r" b="b"/>
            <a:pathLst>
              <a:path w="314960" h="314325">
                <a:moveTo>
                  <a:pt x="160003" y="0"/>
                </a:moveTo>
                <a:lnTo>
                  <a:pt x="208831" y="8490"/>
                </a:lnTo>
                <a:lnTo>
                  <a:pt x="251296" y="31200"/>
                </a:lnTo>
                <a:lnTo>
                  <a:pt x="284797" y="65432"/>
                </a:lnTo>
                <a:lnTo>
                  <a:pt x="306695" y="108489"/>
                </a:lnTo>
                <a:lnTo>
                  <a:pt x="314352" y="157672"/>
                </a:lnTo>
                <a:lnTo>
                  <a:pt x="305961" y="206800"/>
                </a:lnTo>
                <a:lnTo>
                  <a:pt x="283375" y="249813"/>
                </a:lnTo>
                <a:lnTo>
                  <a:pt x="249370" y="283927"/>
                </a:lnTo>
                <a:lnTo>
                  <a:pt x="206722" y="306356"/>
                </a:lnTo>
                <a:lnTo>
                  <a:pt x="158207" y="314314"/>
                </a:lnTo>
                <a:lnTo>
                  <a:pt x="108803" y="305893"/>
                </a:lnTo>
                <a:lnTo>
                  <a:pt x="65449" y="282980"/>
                </a:lnTo>
                <a:lnTo>
                  <a:pt x="30976" y="248416"/>
                </a:lnTo>
                <a:lnTo>
                  <a:pt x="8215" y="205038"/>
                </a:lnTo>
                <a:lnTo>
                  <a:pt x="0" y="155686"/>
                </a:lnTo>
                <a:lnTo>
                  <a:pt x="8255" y="106481"/>
                </a:lnTo>
                <a:lnTo>
                  <a:pt x="31168" y="63600"/>
                </a:lnTo>
                <a:lnTo>
                  <a:pt x="65952" y="29752"/>
                </a:lnTo>
                <a:lnTo>
                  <a:pt x="109825" y="7649"/>
                </a:lnTo>
                <a:lnTo>
                  <a:pt x="160003" y="0"/>
                </a:lnTo>
                <a:close/>
              </a:path>
            </a:pathLst>
          </a:custGeom>
          <a:solidFill>
            <a:srgbClr val="5279F2">
              <a:alpha val="9999"/>
            </a:srgbClr>
          </a:solidFill>
        </p:spPr>
        <p:txBody>
          <a:bodyPr wrap="square" lIns="0" tIns="0" rIns="0" bIns="0" rtlCol="0"/>
          <a:lstStyle/>
          <a:p>
            <a:endParaRPr sz="1200"/>
          </a:p>
        </p:txBody>
      </p:sp>
      <p:sp>
        <p:nvSpPr>
          <p:cNvPr id="22" name="bg object 22"/>
          <p:cNvSpPr/>
          <p:nvPr/>
        </p:nvSpPr>
        <p:spPr>
          <a:xfrm>
            <a:off x="1114959" y="343464"/>
            <a:ext cx="206163" cy="206163"/>
          </a:xfrm>
          <a:custGeom>
            <a:avLst/>
            <a:gdLst/>
            <a:ahLst/>
            <a:cxnLst/>
            <a:rect l="l" t="t" r="r" b="b"/>
            <a:pathLst>
              <a:path w="309244" h="309244">
                <a:moveTo>
                  <a:pt x="151598" y="0"/>
                </a:moveTo>
                <a:lnTo>
                  <a:pt x="200195" y="7616"/>
                </a:lnTo>
                <a:lnTo>
                  <a:pt x="243191" y="29931"/>
                </a:lnTo>
                <a:lnTo>
                  <a:pt x="277619" y="64010"/>
                </a:lnTo>
                <a:lnTo>
                  <a:pt x="300507" y="106919"/>
                </a:lnTo>
                <a:lnTo>
                  <a:pt x="308888" y="155724"/>
                </a:lnTo>
                <a:lnTo>
                  <a:pt x="300879" y="203650"/>
                </a:lnTo>
                <a:lnTo>
                  <a:pt x="278462" y="245717"/>
                </a:lnTo>
                <a:lnTo>
                  <a:pt x="244471" y="279137"/>
                </a:lnTo>
                <a:lnTo>
                  <a:pt x="201735" y="301123"/>
                </a:lnTo>
                <a:lnTo>
                  <a:pt x="153087" y="308888"/>
                </a:lnTo>
                <a:lnTo>
                  <a:pt x="104018" y="300955"/>
                </a:lnTo>
                <a:lnTo>
                  <a:pt x="61895" y="279241"/>
                </a:lnTo>
                <a:lnTo>
                  <a:pt x="28997" y="246047"/>
                </a:lnTo>
                <a:lnTo>
                  <a:pt x="7606" y="203674"/>
                </a:lnTo>
                <a:lnTo>
                  <a:pt x="0" y="154425"/>
                </a:lnTo>
                <a:lnTo>
                  <a:pt x="7866" y="106569"/>
                </a:lnTo>
                <a:lnTo>
                  <a:pt x="29606" y="64511"/>
                </a:lnTo>
                <a:lnTo>
                  <a:pt x="62574" y="30937"/>
                </a:lnTo>
                <a:lnTo>
                  <a:pt x="104121" y="8537"/>
                </a:lnTo>
                <a:lnTo>
                  <a:pt x="151598" y="0"/>
                </a:lnTo>
                <a:close/>
              </a:path>
            </a:pathLst>
          </a:custGeom>
          <a:solidFill>
            <a:srgbClr val="5279F2">
              <a:alpha val="9999"/>
            </a:srgbClr>
          </a:solidFill>
        </p:spPr>
        <p:txBody>
          <a:bodyPr wrap="square" lIns="0" tIns="0" rIns="0" bIns="0" rtlCol="0"/>
          <a:lstStyle/>
          <a:p>
            <a:endParaRPr sz="1200"/>
          </a:p>
        </p:txBody>
      </p:sp>
      <p:sp>
        <p:nvSpPr>
          <p:cNvPr id="23" name="bg object 23"/>
          <p:cNvSpPr/>
          <p:nvPr/>
        </p:nvSpPr>
        <p:spPr>
          <a:xfrm>
            <a:off x="863696" y="93806"/>
            <a:ext cx="206163" cy="206163"/>
          </a:xfrm>
          <a:custGeom>
            <a:avLst/>
            <a:gdLst/>
            <a:ahLst/>
            <a:cxnLst/>
            <a:rect l="l" t="t" r="r" b="b"/>
            <a:pathLst>
              <a:path w="309244" h="309245">
                <a:moveTo>
                  <a:pt x="154538" y="0"/>
                </a:moveTo>
                <a:lnTo>
                  <a:pt x="203742" y="7629"/>
                </a:lnTo>
                <a:lnTo>
                  <a:pt x="246094" y="29043"/>
                </a:lnTo>
                <a:lnTo>
                  <a:pt x="279260" y="61963"/>
                </a:lnTo>
                <a:lnTo>
                  <a:pt x="300878" y="103981"/>
                </a:lnTo>
                <a:lnTo>
                  <a:pt x="300944" y="104110"/>
                </a:lnTo>
                <a:lnTo>
                  <a:pt x="308850" y="153202"/>
                </a:lnTo>
                <a:lnTo>
                  <a:pt x="301055" y="201849"/>
                </a:lnTo>
                <a:lnTo>
                  <a:pt x="279031" y="244578"/>
                </a:lnTo>
                <a:lnTo>
                  <a:pt x="245577" y="278552"/>
                </a:lnTo>
                <a:lnTo>
                  <a:pt x="203491" y="300935"/>
                </a:lnTo>
                <a:lnTo>
                  <a:pt x="155571" y="308888"/>
                </a:lnTo>
                <a:lnTo>
                  <a:pt x="106771" y="300448"/>
                </a:lnTo>
                <a:lnTo>
                  <a:pt x="63878" y="277518"/>
                </a:lnTo>
                <a:lnTo>
                  <a:pt x="29828" y="243068"/>
                </a:lnTo>
                <a:lnTo>
                  <a:pt x="7556" y="200066"/>
                </a:lnTo>
                <a:lnTo>
                  <a:pt x="0" y="151483"/>
                </a:lnTo>
                <a:lnTo>
                  <a:pt x="8555" y="104110"/>
                </a:lnTo>
                <a:lnTo>
                  <a:pt x="8578" y="103981"/>
                </a:lnTo>
                <a:lnTo>
                  <a:pt x="31010" y="62445"/>
                </a:lnTo>
                <a:lnTo>
                  <a:pt x="64607" y="29511"/>
                </a:lnTo>
                <a:lnTo>
                  <a:pt x="106679" y="7817"/>
                </a:lnTo>
                <a:lnTo>
                  <a:pt x="154538" y="0"/>
                </a:lnTo>
                <a:close/>
              </a:path>
            </a:pathLst>
          </a:custGeom>
          <a:solidFill>
            <a:srgbClr val="5279F2">
              <a:alpha val="9999"/>
            </a:srgbClr>
          </a:solidFill>
        </p:spPr>
        <p:txBody>
          <a:bodyPr wrap="square" lIns="0" tIns="0" rIns="0" bIns="0" rtlCol="0"/>
          <a:lstStyle/>
          <a:p>
            <a:endParaRPr sz="1200"/>
          </a:p>
        </p:txBody>
      </p:sp>
      <p:sp>
        <p:nvSpPr>
          <p:cNvPr id="24" name="bg object 24"/>
          <p:cNvSpPr/>
          <p:nvPr/>
        </p:nvSpPr>
        <p:spPr>
          <a:xfrm>
            <a:off x="1621890" y="348303"/>
            <a:ext cx="196850" cy="196850"/>
          </a:xfrm>
          <a:custGeom>
            <a:avLst/>
            <a:gdLst/>
            <a:ahLst/>
            <a:cxnLst/>
            <a:rect l="l" t="t" r="r" b="b"/>
            <a:pathLst>
              <a:path w="295275" h="295275">
                <a:moveTo>
                  <a:pt x="145599" y="0"/>
                </a:moveTo>
                <a:lnTo>
                  <a:pt x="192188" y="7086"/>
                </a:lnTo>
                <a:lnTo>
                  <a:pt x="233145" y="28107"/>
                </a:lnTo>
                <a:lnTo>
                  <a:pt x="265772" y="60357"/>
                </a:lnTo>
                <a:lnTo>
                  <a:pt x="287373" y="101174"/>
                </a:lnTo>
                <a:lnTo>
                  <a:pt x="295249" y="147892"/>
                </a:lnTo>
                <a:lnTo>
                  <a:pt x="287748" y="193985"/>
                </a:lnTo>
                <a:lnTo>
                  <a:pt x="266740" y="234355"/>
                </a:lnTo>
                <a:lnTo>
                  <a:pt x="234806" y="266414"/>
                </a:lnTo>
                <a:lnTo>
                  <a:pt x="194533" y="287575"/>
                </a:lnTo>
                <a:lnTo>
                  <a:pt x="148503" y="295249"/>
                </a:lnTo>
                <a:lnTo>
                  <a:pt x="101733" y="287583"/>
                </a:lnTo>
                <a:lnTo>
                  <a:pt x="60871" y="266205"/>
                </a:lnTo>
                <a:lnTo>
                  <a:pt x="28545" y="233753"/>
                </a:lnTo>
                <a:lnTo>
                  <a:pt x="7379" y="192863"/>
                </a:lnTo>
                <a:lnTo>
                  <a:pt x="0" y="146173"/>
                </a:lnTo>
                <a:lnTo>
                  <a:pt x="7817" y="100932"/>
                </a:lnTo>
                <a:lnTo>
                  <a:pt x="28837" y="61133"/>
                </a:lnTo>
                <a:lnTo>
                  <a:pt x="60508" y="29336"/>
                </a:lnTo>
                <a:lnTo>
                  <a:pt x="100279" y="8104"/>
                </a:lnTo>
                <a:lnTo>
                  <a:pt x="145599" y="0"/>
                </a:lnTo>
                <a:close/>
              </a:path>
            </a:pathLst>
          </a:custGeom>
          <a:solidFill>
            <a:srgbClr val="5279F2">
              <a:alpha val="9999"/>
            </a:srgbClr>
          </a:solidFill>
        </p:spPr>
        <p:txBody>
          <a:bodyPr wrap="square" lIns="0" tIns="0" rIns="0" bIns="0" rtlCol="0"/>
          <a:lstStyle/>
          <a:p>
            <a:endParaRPr sz="1200"/>
          </a:p>
        </p:txBody>
      </p:sp>
      <p:sp>
        <p:nvSpPr>
          <p:cNvPr id="25" name="bg object 25"/>
          <p:cNvSpPr/>
          <p:nvPr/>
        </p:nvSpPr>
        <p:spPr>
          <a:xfrm>
            <a:off x="1891774" y="0"/>
            <a:ext cx="157480" cy="42333"/>
          </a:xfrm>
          <a:custGeom>
            <a:avLst/>
            <a:gdLst/>
            <a:ahLst/>
            <a:cxnLst/>
            <a:rect l="l" t="t" r="r" b="b"/>
            <a:pathLst>
              <a:path w="236219" h="63500">
                <a:moveTo>
                  <a:pt x="0" y="0"/>
                </a:moveTo>
                <a:lnTo>
                  <a:pt x="236156" y="0"/>
                </a:lnTo>
                <a:lnTo>
                  <a:pt x="232612" y="6418"/>
                </a:lnTo>
                <a:lnTo>
                  <a:pt x="200347" y="37142"/>
                </a:lnTo>
                <a:lnTo>
                  <a:pt x="160115" y="56783"/>
                </a:lnTo>
                <a:lnTo>
                  <a:pt x="114497" y="62884"/>
                </a:lnTo>
                <a:lnTo>
                  <a:pt x="69593" y="54114"/>
                </a:lnTo>
                <a:lnTo>
                  <a:pt x="30694" y="32467"/>
                </a:lnTo>
                <a:lnTo>
                  <a:pt x="263" y="534"/>
                </a:lnTo>
                <a:lnTo>
                  <a:pt x="0" y="0"/>
                </a:lnTo>
                <a:close/>
              </a:path>
            </a:pathLst>
          </a:custGeom>
          <a:solidFill>
            <a:srgbClr val="5279F2">
              <a:alpha val="9999"/>
            </a:srgbClr>
          </a:solidFill>
        </p:spPr>
        <p:txBody>
          <a:bodyPr wrap="square" lIns="0" tIns="0" rIns="0" bIns="0" rtlCol="0"/>
          <a:lstStyle/>
          <a:p>
            <a:endParaRPr sz="1200"/>
          </a:p>
        </p:txBody>
      </p:sp>
      <p:sp>
        <p:nvSpPr>
          <p:cNvPr id="26" name="bg object 26"/>
          <p:cNvSpPr/>
          <p:nvPr/>
        </p:nvSpPr>
        <p:spPr>
          <a:xfrm>
            <a:off x="1876388" y="101905"/>
            <a:ext cx="189653" cy="189653"/>
          </a:xfrm>
          <a:custGeom>
            <a:avLst/>
            <a:gdLst/>
            <a:ahLst/>
            <a:cxnLst/>
            <a:rect l="l" t="t" r="r" b="b"/>
            <a:pathLst>
              <a:path w="284480" h="284480">
                <a:moveTo>
                  <a:pt x="141932" y="0"/>
                </a:moveTo>
                <a:lnTo>
                  <a:pt x="186357" y="7537"/>
                </a:lnTo>
                <a:lnTo>
                  <a:pt x="225406" y="28014"/>
                </a:lnTo>
                <a:lnTo>
                  <a:pt x="256438" y="58847"/>
                </a:lnTo>
                <a:lnTo>
                  <a:pt x="276855" y="97451"/>
                </a:lnTo>
                <a:lnTo>
                  <a:pt x="283948" y="140595"/>
                </a:lnTo>
                <a:lnTo>
                  <a:pt x="284055" y="141244"/>
                </a:lnTo>
                <a:lnTo>
                  <a:pt x="276285" y="186007"/>
                </a:lnTo>
                <a:lnTo>
                  <a:pt x="255310" y="225323"/>
                </a:lnTo>
                <a:lnTo>
                  <a:pt x="223805" y="256543"/>
                </a:lnTo>
                <a:lnTo>
                  <a:pt x="184445" y="277016"/>
                </a:lnTo>
                <a:lnTo>
                  <a:pt x="139907" y="284093"/>
                </a:lnTo>
                <a:lnTo>
                  <a:pt x="96000" y="276274"/>
                </a:lnTo>
                <a:lnTo>
                  <a:pt x="57579" y="255472"/>
                </a:lnTo>
                <a:lnTo>
                  <a:pt x="27120" y="224231"/>
                </a:lnTo>
                <a:lnTo>
                  <a:pt x="7101" y="185091"/>
                </a:lnTo>
                <a:lnTo>
                  <a:pt x="103" y="141244"/>
                </a:lnTo>
                <a:lnTo>
                  <a:pt x="0" y="140595"/>
                </a:lnTo>
                <a:lnTo>
                  <a:pt x="7469" y="96334"/>
                </a:lnTo>
                <a:lnTo>
                  <a:pt x="27865" y="57700"/>
                </a:lnTo>
                <a:lnTo>
                  <a:pt x="58720" y="27136"/>
                </a:lnTo>
                <a:lnTo>
                  <a:pt x="97565" y="7088"/>
                </a:lnTo>
                <a:lnTo>
                  <a:pt x="141932" y="0"/>
                </a:lnTo>
                <a:close/>
              </a:path>
            </a:pathLst>
          </a:custGeom>
          <a:solidFill>
            <a:srgbClr val="5279F2">
              <a:alpha val="9999"/>
            </a:srgbClr>
          </a:solidFill>
        </p:spPr>
        <p:txBody>
          <a:bodyPr wrap="square" lIns="0" tIns="0" rIns="0" bIns="0" rtlCol="0"/>
          <a:lstStyle/>
          <a:p>
            <a:endParaRPr sz="1200"/>
          </a:p>
        </p:txBody>
      </p:sp>
      <p:sp>
        <p:nvSpPr>
          <p:cNvPr id="27" name="bg object 27"/>
          <p:cNvSpPr/>
          <p:nvPr/>
        </p:nvSpPr>
        <p:spPr>
          <a:xfrm>
            <a:off x="873018" y="352735"/>
            <a:ext cx="188383" cy="188383"/>
          </a:xfrm>
          <a:custGeom>
            <a:avLst/>
            <a:gdLst/>
            <a:ahLst/>
            <a:cxnLst/>
            <a:rect l="l" t="t" r="r" b="b"/>
            <a:pathLst>
              <a:path w="282575" h="282575">
                <a:moveTo>
                  <a:pt x="141892" y="0"/>
                </a:moveTo>
                <a:lnTo>
                  <a:pt x="185969" y="7436"/>
                </a:lnTo>
                <a:lnTo>
                  <a:pt x="224665" y="27961"/>
                </a:lnTo>
                <a:lnTo>
                  <a:pt x="255361" y="58965"/>
                </a:lnTo>
                <a:lnTo>
                  <a:pt x="275471" y="97838"/>
                </a:lnTo>
                <a:lnTo>
                  <a:pt x="282412" y="141970"/>
                </a:lnTo>
                <a:lnTo>
                  <a:pt x="274744" y="186325"/>
                </a:lnTo>
                <a:lnTo>
                  <a:pt x="254330" y="224898"/>
                </a:lnTo>
                <a:lnTo>
                  <a:pt x="223546" y="255346"/>
                </a:lnTo>
                <a:lnTo>
                  <a:pt x="184766" y="275324"/>
                </a:lnTo>
                <a:lnTo>
                  <a:pt x="140365" y="282488"/>
                </a:lnTo>
                <a:lnTo>
                  <a:pt x="96264" y="275032"/>
                </a:lnTo>
                <a:lnTo>
                  <a:pt x="57573" y="254464"/>
                </a:lnTo>
                <a:lnTo>
                  <a:pt x="26896" y="223416"/>
                </a:lnTo>
                <a:lnTo>
                  <a:pt x="6837" y="184518"/>
                </a:lnTo>
                <a:lnTo>
                  <a:pt x="0" y="140403"/>
                </a:lnTo>
                <a:lnTo>
                  <a:pt x="7718" y="95884"/>
                </a:lnTo>
                <a:lnTo>
                  <a:pt x="28061" y="57317"/>
                </a:lnTo>
                <a:lnTo>
                  <a:pt x="58734" y="26970"/>
                </a:lnTo>
                <a:lnTo>
                  <a:pt x="97443" y="7108"/>
                </a:lnTo>
                <a:lnTo>
                  <a:pt x="141892" y="0"/>
                </a:lnTo>
                <a:close/>
              </a:path>
            </a:pathLst>
          </a:custGeom>
          <a:solidFill>
            <a:srgbClr val="5279F2">
              <a:alpha val="9999"/>
            </a:srgbClr>
          </a:solidFill>
        </p:spPr>
        <p:txBody>
          <a:bodyPr wrap="square" lIns="0" tIns="0" rIns="0" bIns="0" rtlCol="0"/>
          <a:lstStyle/>
          <a:p>
            <a:endParaRPr sz="1200"/>
          </a:p>
        </p:txBody>
      </p:sp>
      <p:sp>
        <p:nvSpPr>
          <p:cNvPr id="28" name="bg object 28"/>
          <p:cNvSpPr/>
          <p:nvPr/>
        </p:nvSpPr>
        <p:spPr>
          <a:xfrm>
            <a:off x="1379159" y="607639"/>
            <a:ext cx="178647" cy="178647"/>
          </a:xfrm>
          <a:custGeom>
            <a:avLst/>
            <a:gdLst/>
            <a:ahLst/>
            <a:cxnLst/>
            <a:rect l="l" t="t" r="r" b="b"/>
            <a:pathLst>
              <a:path w="267969" h="267969">
                <a:moveTo>
                  <a:pt x="136048" y="0"/>
                </a:moveTo>
                <a:lnTo>
                  <a:pt x="186282" y="11669"/>
                </a:lnTo>
                <a:lnTo>
                  <a:pt x="228228" y="41094"/>
                </a:lnTo>
                <a:lnTo>
                  <a:pt x="257007" y="83334"/>
                </a:lnTo>
                <a:lnTo>
                  <a:pt x="267742" y="133450"/>
                </a:lnTo>
                <a:lnTo>
                  <a:pt x="260801" y="175775"/>
                </a:lnTo>
                <a:lnTo>
                  <a:pt x="241403" y="212677"/>
                </a:lnTo>
                <a:lnTo>
                  <a:pt x="211890" y="241842"/>
                </a:lnTo>
                <a:lnTo>
                  <a:pt x="174603" y="260955"/>
                </a:lnTo>
                <a:lnTo>
                  <a:pt x="131884" y="267703"/>
                </a:lnTo>
                <a:lnTo>
                  <a:pt x="89648" y="260828"/>
                </a:lnTo>
                <a:lnTo>
                  <a:pt x="53321" y="241980"/>
                </a:lnTo>
                <a:lnTo>
                  <a:pt x="24923" y="213205"/>
                </a:lnTo>
                <a:lnTo>
                  <a:pt x="6475" y="176550"/>
                </a:lnTo>
                <a:lnTo>
                  <a:pt x="0" y="134062"/>
                </a:lnTo>
                <a:lnTo>
                  <a:pt x="7228" y="91507"/>
                </a:lnTo>
                <a:lnTo>
                  <a:pt x="26906" y="54402"/>
                </a:lnTo>
                <a:lnTo>
                  <a:pt x="56575" y="25167"/>
                </a:lnTo>
                <a:lnTo>
                  <a:pt x="93775" y="6225"/>
                </a:lnTo>
                <a:lnTo>
                  <a:pt x="136048" y="0"/>
                </a:lnTo>
                <a:close/>
              </a:path>
            </a:pathLst>
          </a:custGeom>
          <a:solidFill>
            <a:srgbClr val="5279F2">
              <a:alpha val="9999"/>
            </a:srgbClr>
          </a:solidFill>
        </p:spPr>
        <p:txBody>
          <a:bodyPr wrap="square" lIns="0" tIns="0" rIns="0" bIns="0" rtlCol="0"/>
          <a:lstStyle/>
          <a:p>
            <a:endParaRPr sz="1200"/>
          </a:p>
        </p:txBody>
      </p:sp>
      <p:sp>
        <p:nvSpPr>
          <p:cNvPr id="29" name="bg object 29"/>
          <p:cNvSpPr/>
          <p:nvPr/>
        </p:nvSpPr>
        <p:spPr>
          <a:xfrm>
            <a:off x="648623" y="0"/>
            <a:ext cx="137160" cy="33020"/>
          </a:xfrm>
          <a:custGeom>
            <a:avLst/>
            <a:gdLst/>
            <a:ahLst/>
            <a:cxnLst/>
            <a:rect l="l" t="t" r="r" b="b"/>
            <a:pathLst>
              <a:path w="205740" h="49530">
                <a:moveTo>
                  <a:pt x="0" y="0"/>
                </a:moveTo>
                <a:lnTo>
                  <a:pt x="205167" y="0"/>
                </a:lnTo>
                <a:lnTo>
                  <a:pt x="181022" y="23996"/>
                </a:lnTo>
                <a:lnTo>
                  <a:pt x="144453" y="42544"/>
                </a:lnTo>
                <a:lnTo>
                  <a:pt x="102012" y="49092"/>
                </a:lnTo>
                <a:lnTo>
                  <a:pt x="59432" y="41996"/>
                </a:lnTo>
                <a:lnTo>
                  <a:pt x="22284" y="22462"/>
                </a:lnTo>
                <a:lnTo>
                  <a:pt x="0" y="0"/>
                </a:lnTo>
                <a:close/>
              </a:path>
            </a:pathLst>
          </a:custGeom>
          <a:solidFill>
            <a:srgbClr val="5279F2">
              <a:alpha val="9999"/>
            </a:srgbClr>
          </a:solidFill>
        </p:spPr>
        <p:txBody>
          <a:bodyPr wrap="square" lIns="0" tIns="0" rIns="0" bIns="0" rtlCol="0"/>
          <a:lstStyle/>
          <a:p>
            <a:endParaRPr sz="1200"/>
          </a:p>
        </p:txBody>
      </p:sp>
      <p:sp>
        <p:nvSpPr>
          <p:cNvPr id="30" name="bg object 30"/>
          <p:cNvSpPr/>
          <p:nvPr/>
        </p:nvSpPr>
        <p:spPr>
          <a:xfrm>
            <a:off x="1129756" y="609117"/>
            <a:ext cx="176107" cy="176530"/>
          </a:xfrm>
          <a:custGeom>
            <a:avLst/>
            <a:gdLst/>
            <a:ahLst/>
            <a:cxnLst/>
            <a:rect l="l" t="t" r="r" b="b"/>
            <a:pathLst>
              <a:path w="264160" h="264794">
                <a:moveTo>
                  <a:pt x="129362" y="0"/>
                </a:moveTo>
                <a:lnTo>
                  <a:pt x="180595" y="9700"/>
                </a:lnTo>
                <a:lnTo>
                  <a:pt x="223161" y="37374"/>
                </a:lnTo>
                <a:lnTo>
                  <a:pt x="252524" y="78644"/>
                </a:lnTo>
                <a:lnTo>
                  <a:pt x="264112" y="129133"/>
                </a:lnTo>
                <a:lnTo>
                  <a:pt x="258050" y="171006"/>
                </a:lnTo>
                <a:lnTo>
                  <a:pt x="239543" y="207909"/>
                </a:lnTo>
                <a:lnTo>
                  <a:pt x="210923" y="237431"/>
                </a:lnTo>
                <a:lnTo>
                  <a:pt x="174526" y="257160"/>
                </a:lnTo>
                <a:lnTo>
                  <a:pt x="132686" y="264685"/>
                </a:lnTo>
                <a:lnTo>
                  <a:pt x="91401" y="258435"/>
                </a:lnTo>
                <a:lnTo>
                  <a:pt x="55183" y="239967"/>
                </a:lnTo>
                <a:lnTo>
                  <a:pt x="26338" y="211557"/>
                </a:lnTo>
                <a:lnTo>
                  <a:pt x="7175" y="175483"/>
                </a:lnTo>
                <a:lnTo>
                  <a:pt x="0" y="134023"/>
                </a:lnTo>
                <a:lnTo>
                  <a:pt x="9897" y="82775"/>
                </a:lnTo>
                <a:lnTo>
                  <a:pt x="37689" y="40320"/>
                </a:lnTo>
                <a:lnTo>
                  <a:pt x="78977" y="11211"/>
                </a:lnTo>
                <a:lnTo>
                  <a:pt x="129362" y="0"/>
                </a:lnTo>
                <a:close/>
              </a:path>
            </a:pathLst>
          </a:custGeom>
          <a:solidFill>
            <a:srgbClr val="5279F2">
              <a:alpha val="9999"/>
            </a:srgbClr>
          </a:solidFill>
        </p:spPr>
        <p:txBody>
          <a:bodyPr wrap="square" lIns="0" tIns="0" rIns="0" bIns="0" rtlCol="0"/>
          <a:lstStyle/>
          <a:p>
            <a:endParaRPr sz="1200"/>
          </a:p>
        </p:txBody>
      </p:sp>
      <p:sp>
        <p:nvSpPr>
          <p:cNvPr id="31" name="bg object 31"/>
          <p:cNvSpPr/>
          <p:nvPr/>
        </p:nvSpPr>
        <p:spPr>
          <a:xfrm>
            <a:off x="628835" y="108196"/>
            <a:ext cx="176107" cy="176530"/>
          </a:xfrm>
          <a:custGeom>
            <a:avLst/>
            <a:gdLst/>
            <a:ahLst/>
            <a:cxnLst/>
            <a:rect l="l" t="t" r="r" b="b"/>
            <a:pathLst>
              <a:path w="264159" h="264795">
                <a:moveTo>
                  <a:pt x="131081" y="0"/>
                </a:moveTo>
                <a:lnTo>
                  <a:pt x="182325" y="10490"/>
                </a:lnTo>
                <a:lnTo>
                  <a:pt x="224555" y="38706"/>
                </a:lnTo>
                <a:lnTo>
                  <a:pt x="253297" y="80282"/>
                </a:lnTo>
                <a:lnTo>
                  <a:pt x="264112" y="130852"/>
                </a:lnTo>
                <a:lnTo>
                  <a:pt x="257454" y="172682"/>
                </a:lnTo>
                <a:lnTo>
                  <a:pt x="238426" y="209378"/>
                </a:lnTo>
                <a:lnTo>
                  <a:pt x="209413" y="238545"/>
                </a:lnTo>
                <a:lnTo>
                  <a:pt x="172799" y="257791"/>
                </a:lnTo>
                <a:lnTo>
                  <a:pt x="130967" y="264723"/>
                </a:lnTo>
                <a:lnTo>
                  <a:pt x="80169" y="254193"/>
                </a:lnTo>
                <a:lnTo>
                  <a:pt x="38462" y="225639"/>
                </a:lnTo>
                <a:lnTo>
                  <a:pt x="10266" y="183532"/>
                </a:lnTo>
                <a:lnTo>
                  <a:pt x="0" y="132342"/>
                </a:lnTo>
                <a:lnTo>
                  <a:pt x="10590" y="81201"/>
                </a:lnTo>
                <a:lnTo>
                  <a:pt x="38993" y="39035"/>
                </a:lnTo>
                <a:lnTo>
                  <a:pt x="80593" y="10490"/>
                </a:lnTo>
                <a:lnTo>
                  <a:pt x="80418" y="10490"/>
                </a:lnTo>
                <a:lnTo>
                  <a:pt x="131081" y="0"/>
                </a:lnTo>
                <a:close/>
              </a:path>
            </a:pathLst>
          </a:custGeom>
          <a:solidFill>
            <a:srgbClr val="5279F2">
              <a:alpha val="9999"/>
            </a:srgbClr>
          </a:solidFill>
        </p:spPr>
        <p:txBody>
          <a:bodyPr wrap="square" lIns="0" tIns="0" rIns="0" bIns="0" rtlCol="0"/>
          <a:lstStyle/>
          <a:p>
            <a:endParaRPr sz="1200"/>
          </a:p>
        </p:txBody>
      </p:sp>
      <p:sp>
        <p:nvSpPr>
          <p:cNvPr id="32" name="bg object 32"/>
          <p:cNvSpPr/>
          <p:nvPr/>
        </p:nvSpPr>
        <p:spPr>
          <a:xfrm>
            <a:off x="1883952" y="359000"/>
            <a:ext cx="174837" cy="174837"/>
          </a:xfrm>
          <a:custGeom>
            <a:avLst/>
            <a:gdLst/>
            <a:ahLst/>
            <a:cxnLst/>
            <a:rect l="l" t="t" r="r" b="b"/>
            <a:pathLst>
              <a:path w="262255" h="262255">
                <a:moveTo>
                  <a:pt x="133336" y="0"/>
                </a:moveTo>
                <a:lnTo>
                  <a:pt x="182971" y="11659"/>
                </a:lnTo>
                <a:lnTo>
                  <a:pt x="224221" y="40951"/>
                </a:lnTo>
                <a:lnTo>
                  <a:pt x="252226" y="82872"/>
                </a:lnTo>
                <a:lnTo>
                  <a:pt x="262125" y="132419"/>
                </a:lnTo>
                <a:lnTo>
                  <a:pt x="251122" y="183470"/>
                </a:lnTo>
                <a:lnTo>
                  <a:pt x="222521" y="224775"/>
                </a:lnTo>
                <a:lnTo>
                  <a:pt x="180446" y="252319"/>
                </a:lnTo>
                <a:lnTo>
                  <a:pt x="129018" y="262087"/>
                </a:lnTo>
                <a:lnTo>
                  <a:pt x="77736" y="251552"/>
                </a:lnTo>
                <a:lnTo>
                  <a:pt x="36672" y="223395"/>
                </a:lnTo>
                <a:lnTo>
                  <a:pt x="9526" y="181412"/>
                </a:lnTo>
                <a:lnTo>
                  <a:pt x="0" y="129400"/>
                </a:lnTo>
                <a:lnTo>
                  <a:pt x="7221" y="88087"/>
                </a:lnTo>
                <a:lnTo>
                  <a:pt x="26501" y="52217"/>
                </a:lnTo>
                <a:lnTo>
                  <a:pt x="55505" y="24065"/>
                </a:lnTo>
                <a:lnTo>
                  <a:pt x="91895" y="5902"/>
                </a:lnTo>
                <a:lnTo>
                  <a:pt x="133336" y="0"/>
                </a:lnTo>
                <a:close/>
              </a:path>
            </a:pathLst>
          </a:custGeom>
          <a:solidFill>
            <a:srgbClr val="5279F2">
              <a:alpha val="9999"/>
            </a:srgbClr>
          </a:solidFill>
        </p:spPr>
        <p:txBody>
          <a:bodyPr wrap="square" lIns="0" tIns="0" rIns="0" bIns="0" rtlCol="0"/>
          <a:lstStyle/>
          <a:p>
            <a:endParaRPr sz="1200"/>
          </a:p>
        </p:txBody>
      </p:sp>
      <p:sp>
        <p:nvSpPr>
          <p:cNvPr id="33" name="bg object 33"/>
          <p:cNvSpPr/>
          <p:nvPr/>
        </p:nvSpPr>
        <p:spPr>
          <a:xfrm>
            <a:off x="1635618" y="611791"/>
            <a:ext cx="170603" cy="170603"/>
          </a:xfrm>
          <a:custGeom>
            <a:avLst/>
            <a:gdLst/>
            <a:ahLst/>
            <a:cxnLst/>
            <a:rect l="l" t="t" r="r" b="b"/>
            <a:pathLst>
              <a:path w="255905" h="255905">
                <a:moveTo>
                  <a:pt x="127070" y="0"/>
                </a:moveTo>
                <a:lnTo>
                  <a:pt x="176520" y="10603"/>
                </a:lnTo>
                <a:lnTo>
                  <a:pt x="217310" y="38563"/>
                </a:lnTo>
                <a:lnTo>
                  <a:pt x="245063" y="79438"/>
                </a:lnTo>
                <a:lnTo>
                  <a:pt x="255401" y="128827"/>
                </a:lnTo>
                <a:lnTo>
                  <a:pt x="245484" y="177461"/>
                </a:lnTo>
                <a:lnTo>
                  <a:pt x="218247" y="217630"/>
                </a:lnTo>
                <a:lnTo>
                  <a:pt x="177971" y="245042"/>
                </a:lnTo>
                <a:lnTo>
                  <a:pt x="128942" y="255401"/>
                </a:lnTo>
                <a:lnTo>
                  <a:pt x="78869" y="245838"/>
                </a:lnTo>
                <a:lnTo>
                  <a:pt x="37995" y="218929"/>
                </a:lnTo>
                <a:lnTo>
                  <a:pt x="10358" y="178632"/>
                </a:lnTo>
                <a:lnTo>
                  <a:pt x="0" y="128904"/>
                </a:lnTo>
                <a:lnTo>
                  <a:pt x="9856" y="78805"/>
                </a:lnTo>
                <a:lnTo>
                  <a:pt x="37245" y="37660"/>
                </a:lnTo>
                <a:lnTo>
                  <a:pt x="77779" y="9911"/>
                </a:lnTo>
                <a:lnTo>
                  <a:pt x="127070" y="0"/>
                </a:lnTo>
                <a:close/>
              </a:path>
            </a:pathLst>
          </a:custGeom>
          <a:solidFill>
            <a:srgbClr val="5279F2">
              <a:alpha val="9999"/>
            </a:srgbClr>
          </a:solidFill>
        </p:spPr>
        <p:txBody>
          <a:bodyPr wrap="square" lIns="0" tIns="0" rIns="0" bIns="0" rtlCol="0"/>
          <a:lstStyle/>
          <a:p>
            <a:endParaRPr sz="1200"/>
          </a:p>
        </p:txBody>
      </p:sp>
      <p:pic>
        <p:nvPicPr>
          <p:cNvPr id="34" name="bg object 34"/>
          <p:cNvPicPr/>
          <p:nvPr/>
        </p:nvPicPr>
        <p:blipFill>
          <a:blip r:embed="rId2" cstate="print"/>
          <a:stretch>
            <a:fillRect/>
          </a:stretch>
        </p:blipFill>
        <p:spPr>
          <a:xfrm>
            <a:off x="885218" y="614899"/>
            <a:ext cx="164205" cy="164205"/>
          </a:xfrm>
          <a:prstGeom prst="rect">
            <a:avLst/>
          </a:prstGeom>
        </p:spPr>
      </p:pic>
      <p:pic>
        <p:nvPicPr>
          <p:cNvPr id="35" name="bg object 35"/>
          <p:cNvPicPr/>
          <p:nvPr/>
        </p:nvPicPr>
        <p:blipFill>
          <a:blip r:embed="rId3" cstate="print"/>
          <a:stretch>
            <a:fillRect/>
          </a:stretch>
        </p:blipFill>
        <p:spPr>
          <a:xfrm>
            <a:off x="634261" y="364985"/>
            <a:ext cx="164205" cy="164205"/>
          </a:xfrm>
          <a:prstGeom prst="rect">
            <a:avLst/>
          </a:prstGeom>
        </p:spPr>
      </p:pic>
      <p:sp>
        <p:nvSpPr>
          <p:cNvPr id="36" name="bg object 36"/>
          <p:cNvSpPr/>
          <p:nvPr/>
        </p:nvSpPr>
        <p:spPr>
          <a:xfrm>
            <a:off x="2162308" y="0"/>
            <a:ext cx="117687" cy="27517"/>
          </a:xfrm>
          <a:custGeom>
            <a:avLst/>
            <a:gdLst/>
            <a:ahLst/>
            <a:cxnLst/>
            <a:rect l="l" t="t" r="r" b="b"/>
            <a:pathLst>
              <a:path w="176529" h="41275">
                <a:moveTo>
                  <a:pt x="0" y="0"/>
                </a:moveTo>
                <a:lnTo>
                  <a:pt x="176517" y="0"/>
                </a:lnTo>
                <a:lnTo>
                  <a:pt x="172831" y="5275"/>
                </a:lnTo>
                <a:lnTo>
                  <a:pt x="133549" y="31617"/>
                </a:lnTo>
                <a:lnTo>
                  <a:pt x="86621" y="40954"/>
                </a:lnTo>
                <a:lnTo>
                  <a:pt x="40658" y="30669"/>
                </a:lnTo>
                <a:lnTo>
                  <a:pt x="2593" y="3895"/>
                </a:lnTo>
                <a:lnTo>
                  <a:pt x="0" y="0"/>
                </a:lnTo>
                <a:close/>
              </a:path>
            </a:pathLst>
          </a:custGeom>
          <a:solidFill>
            <a:srgbClr val="5279F2">
              <a:alpha val="9999"/>
            </a:srgbClr>
          </a:solidFill>
        </p:spPr>
        <p:txBody>
          <a:bodyPr wrap="square" lIns="0" tIns="0" rIns="0" bIns="0" rtlCol="0"/>
          <a:lstStyle/>
          <a:p>
            <a:endParaRPr sz="1200"/>
          </a:p>
        </p:txBody>
      </p:sp>
      <p:pic>
        <p:nvPicPr>
          <p:cNvPr id="37" name="bg object 37"/>
          <p:cNvPicPr/>
          <p:nvPr/>
        </p:nvPicPr>
        <p:blipFill>
          <a:blip r:embed="rId4" cstate="print"/>
          <a:stretch>
            <a:fillRect/>
          </a:stretch>
        </p:blipFill>
        <p:spPr>
          <a:xfrm>
            <a:off x="2141124" y="117136"/>
            <a:ext cx="159417" cy="159417"/>
          </a:xfrm>
          <a:prstGeom prst="rect">
            <a:avLst/>
          </a:prstGeom>
        </p:spPr>
      </p:pic>
      <p:pic>
        <p:nvPicPr>
          <p:cNvPr id="38" name="bg object 38"/>
          <p:cNvPicPr/>
          <p:nvPr/>
        </p:nvPicPr>
        <p:blipFill>
          <a:blip r:embed="rId5" cstate="print"/>
          <a:stretch>
            <a:fillRect/>
          </a:stretch>
        </p:blipFill>
        <p:spPr>
          <a:xfrm>
            <a:off x="1893351" y="619764"/>
            <a:ext cx="154374" cy="154374"/>
          </a:xfrm>
          <a:prstGeom prst="rect">
            <a:avLst/>
          </a:prstGeom>
        </p:spPr>
      </p:pic>
      <p:pic>
        <p:nvPicPr>
          <p:cNvPr id="39" name="bg object 39"/>
          <p:cNvPicPr/>
          <p:nvPr/>
        </p:nvPicPr>
        <p:blipFill>
          <a:blip r:embed="rId6" cstate="print"/>
          <a:stretch>
            <a:fillRect/>
          </a:stretch>
        </p:blipFill>
        <p:spPr>
          <a:xfrm>
            <a:off x="2145989" y="371507"/>
            <a:ext cx="150146" cy="150095"/>
          </a:xfrm>
          <a:prstGeom prst="rect">
            <a:avLst/>
          </a:prstGeom>
        </p:spPr>
      </p:pic>
      <p:sp>
        <p:nvSpPr>
          <p:cNvPr id="40" name="bg object 40"/>
          <p:cNvSpPr/>
          <p:nvPr/>
        </p:nvSpPr>
        <p:spPr>
          <a:xfrm>
            <a:off x="416277" y="0"/>
            <a:ext cx="94827" cy="19050"/>
          </a:xfrm>
          <a:custGeom>
            <a:avLst/>
            <a:gdLst/>
            <a:ahLst/>
            <a:cxnLst/>
            <a:rect l="l" t="t" r="r" b="b"/>
            <a:pathLst>
              <a:path w="142240" h="28575">
                <a:moveTo>
                  <a:pt x="0" y="0"/>
                </a:moveTo>
                <a:lnTo>
                  <a:pt x="142185" y="0"/>
                </a:lnTo>
                <a:lnTo>
                  <a:pt x="116594" y="18252"/>
                </a:lnTo>
                <a:lnTo>
                  <a:pt x="74248" y="28270"/>
                </a:lnTo>
                <a:lnTo>
                  <a:pt x="30581" y="20124"/>
                </a:lnTo>
                <a:lnTo>
                  <a:pt x="0" y="0"/>
                </a:lnTo>
                <a:close/>
              </a:path>
            </a:pathLst>
          </a:custGeom>
          <a:solidFill>
            <a:srgbClr val="5279F2">
              <a:alpha val="9999"/>
            </a:srgbClr>
          </a:solidFill>
        </p:spPr>
        <p:txBody>
          <a:bodyPr wrap="square" lIns="0" tIns="0" rIns="0" bIns="0" rtlCol="0"/>
          <a:lstStyle/>
          <a:p>
            <a:endParaRPr sz="1200"/>
          </a:p>
        </p:txBody>
      </p:sp>
      <p:pic>
        <p:nvPicPr>
          <p:cNvPr id="41" name="bg object 41"/>
          <p:cNvPicPr/>
          <p:nvPr/>
        </p:nvPicPr>
        <p:blipFill>
          <a:blip r:embed="rId7" cstate="print"/>
          <a:stretch>
            <a:fillRect/>
          </a:stretch>
        </p:blipFill>
        <p:spPr>
          <a:xfrm>
            <a:off x="1393576" y="875203"/>
            <a:ext cx="148898" cy="148873"/>
          </a:xfrm>
          <a:prstGeom prst="rect">
            <a:avLst/>
          </a:prstGeom>
        </p:spPr>
      </p:pic>
      <p:pic>
        <p:nvPicPr>
          <p:cNvPr id="42" name="bg object 42"/>
          <p:cNvPicPr/>
          <p:nvPr/>
        </p:nvPicPr>
        <p:blipFill>
          <a:blip r:embed="rId8" cstate="print"/>
          <a:stretch>
            <a:fillRect/>
          </a:stretch>
        </p:blipFill>
        <p:spPr>
          <a:xfrm>
            <a:off x="390002" y="122204"/>
            <a:ext cx="147370" cy="147370"/>
          </a:xfrm>
          <a:prstGeom prst="rect">
            <a:avLst/>
          </a:prstGeom>
        </p:spPr>
      </p:pic>
      <p:pic>
        <p:nvPicPr>
          <p:cNvPr id="43" name="bg object 43"/>
          <p:cNvPicPr/>
          <p:nvPr/>
        </p:nvPicPr>
        <p:blipFill>
          <a:blip r:embed="rId9" cstate="print"/>
          <a:stretch>
            <a:fillRect/>
          </a:stretch>
        </p:blipFill>
        <p:spPr>
          <a:xfrm>
            <a:off x="1143358" y="875534"/>
            <a:ext cx="147370" cy="147370"/>
          </a:xfrm>
          <a:prstGeom prst="rect">
            <a:avLst/>
          </a:prstGeom>
        </p:spPr>
      </p:pic>
      <p:pic>
        <p:nvPicPr>
          <p:cNvPr id="44" name="bg object 44"/>
          <p:cNvPicPr/>
          <p:nvPr/>
        </p:nvPicPr>
        <p:blipFill>
          <a:blip r:embed="rId10" cstate="print"/>
          <a:stretch>
            <a:fillRect/>
          </a:stretch>
        </p:blipFill>
        <p:spPr>
          <a:xfrm>
            <a:off x="643048" y="623711"/>
            <a:ext cx="146453" cy="146479"/>
          </a:xfrm>
          <a:prstGeom prst="rect">
            <a:avLst/>
          </a:prstGeom>
        </p:spPr>
      </p:pic>
      <p:pic>
        <p:nvPicPr>
          <p:cNvPr id="45" name="bg object 45"/>
          <p:cNvPicPr/>
          <p:nvPr/>
        </p:nvPicPr>
        <p:blipFill>
          <a:blip r:embed="rId11" cstate="print"/>
          <a:stretch>
            <a:fillRect/>
          </a:stretch>
        </p:blipFill>
        <p:spPr>
          <a:xfrm>
            <a:off x="1648481" y="878616"/>
            <a:ext cx="143015" cy="143040"/>
          </a:xfrm>
          <a:prstGeom prst="rect">
            <a:avLst/>
          </a:prstGeom>
        </p:spPr>
      </p:pic>
      <p:pic>
        <p:nvPicPr>
          <p:cNvPr id="46" name="bg object 46"/>
          <p:cNvPicPr/>
          <p:nvPr/>
        </p:nvPicPr>
        <p:blipFill>
          <a:blip r:embed="rId12" cstate="print"/>
          <a:stretch>
            <a:fillRect/>
          </a:stretch>
        </p:blipFill>
        <p:spPr>
          <a:xfrm>
            <a:off x="897927" y="878591"/>
            <a:ext cx="139092" cy="139117"/>
          </a:xfrm>
          <a:prstGeom prst="rect">
            <a:avLst/>
          </a:prstGeom>
        </p:spPr>
      </p:pic>
      <p:pic>
        <p:nvPicPr>
          <p:cNvPr id="47" name="bg object 47"/>
          <p:cNvPicPr/>
          <p:nvPr/>
        </p:nvPicPr>
        <p:blipFill>
          <a:blip r:embed="rId13" cstate="print"/>
          <a:stretch>
            <a:fillRect/>
          </a:stretch>
        </p:blipFill>
        <p:spPr>
          <a:xfrm>
            <a:off x="394485" y="377823"/>
            <a:ext cx="138659" cy="138659"/>
          </a:xfrm>
          <a:prstGeom prst="rect">
            <a:avLst/>
          </a:prstGeom>
        </p:spPr>
      </p:pic>
      <p:pic>
        <p:nvPicPr>
          <p:cNvPr id="48" name="bg object 48"/>
          <p:cNvPicPr/>
          <p:nvPr/>
        </p:nvPicPr>
        <p:blipFill>
          <a:blip r:embed="rId14" cstate="print"/>
          <a:stretch>
            <a:fillRect/>
          </a:stretch>
        </p:blipFill>
        <p:spPr>
          <a:xfrm>
            <a:off x="2153605" y="630257"/>
            <a:ext cx="134711" cy="134737"/>
          </a:xfrm>
          <a:prstGeom prst="rect">
            <a:avLst/>
          </a:prstGeom>
        </p:spPr>
      </p:pic>
      <p:sp>
        <p:nvSpPr>
          <p:cNvPr id="49" name="bg object 49"/>
          <p:cNvSpPr/>
          <p:nvPr/>
        </p:nvSpPr>
        <p:spPr>
          <a:xfrm>
            <a:off x="2437320" y="1"/>
            <a:ext cx="73237" cy="13123"/>
          </a:xfrm>
          <a:custGeom>
            <a:avLst/>
            <a:gdLst/>
            <a:ahLst/>
            <a:cxnLst/>
            <a:rect l="l" t="t" r="r" b="b"/>
            <a:pathLst>
              <a:path w="109854" h="19685">
                <a:moveTo>
                  <a:pt x="0" y="0"/>
                </a:moveTo>
                <a:lnTo>
                  <a:pt x="109826" y="0"/>
                </a:lnTo>
                <a:lnTo>
                  <a:pt x="94194" y="10824"/>
                </a:lnTo>
                <a:lnTo>
                  <a:pt x="55850" y="19100"/>
                </a:lnTo>
                <a:lnTo>
                  <a:pt x="16586" y="11203"/>
                </a:lnTo>
                <a:lnTo>
                  <a:pt x="0" y="0"/>
                </a:lnTo>
                <a:close/>
              </a:path>
            </a:pathLst>
          </a:custGeom>
          <a:solidFill>
            <a:srgbClr val="5279F2">
              <a:alpha val="9999"/>
            </a:srgbClr>
          </a:solidFill>
        </p:spPr>
        <p:txBody>
          <a:bodyPr wrap="square" lIns="0" tIns="0" rIns="0" bIns="0" rtlCol="0"/>
          <a:lstStyle/>
          <a:p>
            <a:endParaRPr sz="1200"/>
          </a:p>
        </p:txBody>
      </p:sp>
      <p:pic>
        <p:nvPicPr>
          <p:cNvPr id="50" name="bg object 50"/>
          <p:cNvPicPr/>
          <p:nvPr/>
        </p:nvPicPr>
        <p:blipFill>
          <a:blip r:embed="rId15" cstate="print"/>
          <a:stretch>
            <a:fillRect/>
          </a:stretch>
        </p:blipFill>
        <p:spPr>
          <a:xfrm>
            <a:off x="2408382" y="130049"/>
            <a:ext cx="131655" cy="131706"/>
          </a:xfrm>
          <a:prstGeom prst="rect">
            <a:avLst/>
          </a:prstGeom>
        </p:spPr>
      </p:pic>
      <p:pic>
        <p:nvPicPr>
          <p:cNvPr id="51" name="bg object 51"/>
          <p:cNvPicPr/>
          <p:nvPr/>
        </p:nvPicPr>
        <p:blipFill>
          <a:blip r:embed="rId16" cstate="print"/>
          <a:stretch>
            <a:fillRect/>
          </a:stretch>
        </p:blipFill>
        <p:spPr>
          <a:xfrm>
            <a:off x="1904940" y="883786"/>
            <a:ext cx="131043" cy="131069"/>
          </a:xfrm>
          <a:prstGeom prst="rect">
            <a:avLst/>
          </a:prstGeom>
        </p:spPr>
      </p:pic>
      <p:pic>
        <p:nvPicPr>
          <p:cNvPr id="52" name="bg object 52"/>
          <p:cNvPicPr/>
          <p:nvPr/>
        </p:nvPicPr>
        <p:blipFill>
          <a:blip r:embed="rId17" cstate="print"/>
          <a:stretch>
            <a:fillRect/>
          </a:stretch>
        </p:blipFill>
        <p:spPr>
          <a:xfrm>
            <a:off x="401591" y="634689"/>
            <a:ext cx="124701" cy="124701"/>
          </a:xfrm>
          <a:prstGeom prst="rect">
            <a:avLst/>
          </a:prstGeom>
        </p:spPr>
      </p:pic>
      <p:pic>
        <p:nvPicPr>
          <p:cNvPr id="53" name="bg object 53"/>
          <p:cNvPicPr/>
          <p:nvPr/>
        </p:nvPicPr>
        <p:blipFill>
          <a:blip r:embed="rId18" cstate="print"/>
          <a:stretch>
            <a:fillRect/>
          </a:stretch>
        </p:blipFill>
        <p:spPr>
          <a:xfrm>
            <a:off x="654026" y="885595"/>
            <a:ext cx="124701" cy="124701"/>
          </a:xfrm>
          <a:prstGeom prst="rect">
            <a:avLst/>
          </a:prstGeom>
        </p:spPr>
      </p:pic>
      <p:pic>
        <p:nvPicPr>
          <p:cNvPr id="54" name="bg object 54"/>
          <p:cNvPicPr/>
          <p:nvPr/>
        </p:nvPicPr>
        <p:blipFill>
          <a:blip r:embed="rId19" cstate="print"/>
          <a:stretch>
            <a:fillRect/>
          </a:stretch>
        </p:blipFill>
        <p:spPr>
          <a:xfrm>
            <a:off x="2411642" y="384725"/>
            <a:ext cx="124701" cy="124701"/>
          </a:xfrm>
          <a:prstGeom prst="rect">
            <a:avLst/>
          </a:prstGeom>
        </p:spPr>
      </p:pic>
      <p:pic>
        <p:nvPicPr>
          <p:cNvPr id="55" name="bg object 55"/>
          <p:cNvPicPr/>
          <p:nvPr/>
        </p:nvPicPr>
        <p:blipFill>
          <a:blip r:embed="rId20" cstate="print"/>
          <a:stretch>
            <a:fillRect/>
          </a:stretch>
        </p:blipFill>
        <p:spPr>
          <a:xfrm>
            <a:off x="1407101" y="1139278"/>
            <a:ext cx="122001" cy="122001"/>
          </a:xfrm>
          <a:prstGeom prst="rect">
            <a:avLst/>
          </a:prstGeom>
        </p:spPr>
      </p:pic>
      <p:sp>
        <p:nvSpPr>
          <p:cNvPr id="56" name="bg object 56"/>
          <p:cNvSpPr/>
          <p:nvPr/>
        </p:nvSpPr>
        <p:spPr>
          <a:xfrm>
            <a:off x="190495" y="0"/>
            <a:ext cx="46567" cy="5080"/>
          </a:xfrm>
          <a:custGeom>
            <a:avLst/>
            <a:gdLst/>
            <a:ahLst/>
            <a:cxnLst/>
            <a:rect l="l" t="t" r="r" b="b"/>
            <a:pathLst>
              <a:path w="69850" h="7620">
                <a:moveTo>
                  <a:pt x="0" y="0"/>
                </a:moveTo>
                <a:lnTo>
                  <a:pt x="69652" y="0"/>
                </a:lnTo>
                <a:lnTo>
                  <a:pt x="69446" y="138"/>
                </a:lnTo>
                <a:lnTo>
                  <a:pt x="34690" y="7219"/>
                </a:lnTo>
                <a:lnTo>
                  <a:pt x="0" y="0"/>
                </a:lnTo>
                <a:close/>
              </a:path>
            </a:pathLst>
          </a:custGeom>
          <a:solidFill>
            <a:srgbClr val="5279F2">
              <a:alpha val="9999"/>
            </a:srgbClr>
          </a:solidFill>
        </p:spPr>
        <p:txBody>
          <a:bodyPr wrap="square" lIns="0" tIns="0" rIns="0" bIns="0" rtlCol="0"/>
          <a:lstStyle/>
          <a:p>
            <a:endParaRPr sz="1200"/>
          </a:p>
        </p:txBody>
      </p:sp>
      <p:pic>
        <p:nvPicPr>
          <p:cNvPr id="57" name="bg object 57"/>
          <p:cNvPicPr/>
          <p:nvPr/>
        </p:nvPicPr>
        <p:blipFill>
          <a:blip r:embed="rId21" cstate="print"/>
          <a:stretch>
            <a:fillRect/>
          </a:stretch>
        </p:blipFill>
        <p:spPr>
          <a:xfrm>
            <a:off x="153130" y="136290"/>
            <a:ext cx="120703" cy="120651"/>
          </a:xfrm>
          <a:prstGeom prst="rect">
            <a:avLst/>
          </a:prstGeom>
        </p:spPr>
      </p:pic>
      <p:pic>
        <p:nvPicPr>
          <p:cNvPr id="58" name="bg object 58"/>
          <p:cNvPicPr/>
          <p:nvPr/>
        </p:nvPicPr>
        <p:blipFill>
          <a:blip r:embed="rId22" cstate="print"/>
          <a:stretch>
            <a:fillRect/>
          </a:stretch>
        </p:blipFill>
        <p:spPr>
          <a:xfrm>
            <a:off x="1158028" y="1139735"/>
            <a:ext cx="119939" cy="119939"/>
          </a:xfrm>
          <a:prstGeom prst="rect">
            <a:avLst/>
          </a:prstGeom>
        </p:spPr>
      </p:pic>
      <p:pic>
        <p:nvPicPr>
          <p:cNvPr id="59" name="bg object 59"/>
          <p:cNvPicPr/>
          <p:nvPr/>
        </p:nvPicPr>
        <p:blipFill>
          <a:blip r:embed="rId23" cstate="print"/>
          <a:stretch>
            <a:fillRect/>
          </a:stretch>
        </p:blipFill>
        <p:spPr>
          <a:xfrm>
            <a:off x="2164124" y="891733"/>
            <a:ext cx="115175" cy="115175"/>
          </a:xfrm>
          <a:prstGeom prst="rect">
            <a:avLst/>
          </a:prstGeom>
        </p:spPr>
      </p:pic>
      <p:pic>
        <p:nvPicPr>
          <p:cNvPr id="60" name="bg object 60"/>
          <p:cNvPicPr/>
          <p:nvPr/>
        </p:nvPicPr>
        <p:blipFill>
          <a:blip r:embed="rId24" cstate="print"/>
          <a:stretch>
            <a:fillRect/>
          </a:stretch>
        </p:blipFill>
        <p:spPr>
          <a:xfrm>
            <a:off x="1662235" y="1142003"/>
            <a:ext cx="116805" cy="116805"/>
          </a:xfrm>
          <a:prstGeom prst="rect">
            <a:avLst/>
          </a:prstGeom>
        </p:spPr>
      </p:pic>
      <p:pic>
        <p:nvPicPr>
          <p:cNvPr id="61" name="bg object 61"/>
          <p:cNvPicPr/>
          <p:nvPr/>
        </p:nvPicPr>
        <p:blipFill>
          <a:blip r:embed="rId25" cstate="print"/>
          <a:stretch>
            <a:fillRect/>
          </a:stretch>
        </p:blipFill>
        <p:spPr>
          <a:xfrm>
            <a:off x="910178" y="1143276"/>
            <a:ext cx="114055" cy="114055"/>
          </a:xfrm>
          <a:prstGeom prst="rect">
            <a:avLst/>
          </a:prstGeom>
        </p:spPr>
      </p:pic>
      <p:pic>
        <p:nvPicPr>
          <p:cNvPr id="62" name="bg object 62"/>
          <p:cNvPicPr/>
          <p:nvPr/>
        </p:nvPicPr>
        <p:blipFill>
          <a:blip r:embed="rId26" cstate="print"/>
          <a:stretch>
            <a:fillRect/>
          </a:stretch>
        </p:blipFill>
        <p:spPr>
          <a:xfrm>
            <a:off x="156848" y="389946"/>
            <a:ext cx="114055" cy="114055"/>
          </a:xfrm>
          <a:prstGeom prst="rect">
            <a:avLst/>
          </a:prstGeom>
        </p:spPr>
      </p:pic>
      <p:pic>
        <p:nvPicPr>
          <p:cNvPr id="63" name="bg object 63"/>
          <p:cNvPicPr/>
          <p:nvPr/>
        </p:nvPicPr>
        <p:blipFill>
          <a:blip r:embed="rId27" cstate="print"/>
          <a:stretch>
            <a:fillRect/>
          </a:stretch>
        </p:blipFill>
        <p:spPr>
          <a:xfrm>
            <a:off x="2417323" y="641718"/>
            <a:ext cx="111915" cy="111967"/>
          </a:xfrm>
          <a:prstGeom prst="rect">
            <a:avLst/>
          </a:prstGeom>
        </p:spPr>
      </p:pic>
      <p:pic>
        <p:nvPicPr>
          <p:cNvPr id="64" name="bg object 64"/>
          <p:cNvPicPr/>
          <p:nvPr/>
        </p:nvPicPr>
        <p:blipFill>
          <a:blip r:embed="rId28" cstate="print"/>
          <a:stretch>
            <a:fillRect/>
          </a:stretch>
        </p:blipFill>
        <p:spPr>
          <a:xfrm>
            <a:off x="1916605" y="1146689"/>
            <a:ext cx="107713" cy="107713"/>
          </a:xfrm>
          <a:prstGeom prst="rect">
            <a:avLst/>
          </a:prstGeom>
        </p:spPr>
      </p:pic>
      <p:pic>
        <p:nvPicPr>
          <p:cNvPr id="65" name="bg object 65"/>
          <p:cNvPicPr/>
          <p:nvPr/>
        </p:nvPicPr>
        <p:blipFill>
          <a:blip r:embed="rId29" cstate="print"/>
          <a:stretch>
            <a:fillRect/>
          </a:stretch>
        </p:blipFill>
        <p:spPr>
          <a:xfrm>
            <a:off x="409996" y="894331"/>
            <a:ext cx="107586" cy="107585"/>
          </a:xfrm>
          <a:prstGeom prst="rect">
            <a:avLst/>
          </a:prstGeom>
        </p:spPr>
      </p:pic>
      <p:pic>
        <p:nvPicPr>
          <p:cNvPr id="66" name="bg object 66"/>
          <p:cNvPicPr/>
          <p:nvPr/>
        </p:nvPicPr>
        <p:blipFill>
          <a:blip r:embed="rId30" cstate="print"/>
          <a:stretch>
            <a:fillRect/>
          </a:stretch>
        </p:blipFill>
        <p:spPr>
          <a:xfrm>
            <a:off x="2670852" y="143014"/>
            <a:ext cx="106389" cy="106389"/>
          </a:xfrm>
          <a:prstGeom prst="rect">
            <a:avLst/>
          </a:prstGeom>
        </p:spPr>
      </p:pic>
      <p:pic>
        <p:nvPicPr>
          <p:cNvPr id="67" name="bg object 67"/>
          <p:cNvPicPr/>
          <p:nvPr/>
        </p:nvPicPr>
        <p:blipFill>
          <a:blip r:embed="rId31" cstate="print"/>
          <a:stretch>
            <a:fillRect/>
          </a:stretch>
        </p:blipFill>
        <p:spPr>
          <a:xfrm>
            <a:off x="665359" y="1148319"/>
            <a:ext cx="103052" cy="103103"/>
          </a:xfrm>
          <a:prstGeom prst="rect">
            <a:avLst/>
          </a:prstGeom>
        </p:spPr>
      </p:pic>
      <p:pic>
        <p:nvPicPr>
          <p:cNvPr id="68" name="bg object 68"/>
          <p:cNvPicPr/>
          <p:nvPr/>
        </p:nvPicPr>
        <p:blipFill>
          <a:blip r:embed="rId32" cstate="print"/>
          <a:stretch>
            <a:fillRect/>
          </a:stretch>
        </p:blipFill>
        <p:spPr>
          <a:xfrm>
            <a:off x="161917" y="646023"/>
            <a:ext cx="103052" cy="103052"/>
          </a:xfrm>
          <a:prstGeom prst="rect">
            <a:avLst/>
          </a:prstGeom>
        </p:spPr>
      </p:pic>
      <p:pic>
        <p:nvPicPr>
          <p:cNvPr id="69" name="bg object 69"/>
          <p:cNvPicPr/>
          <p:nvPr/>
        </p:nvPicPr>
        <p:blipFill>
          <a:blip r:embed="rId33" cstate="print"/>
          <a:stretch>
            <a:fillRect/>
          </a:stretch>
        </p:blipFill>
        <p:spPr>
          <a:xfrm>
            <a:off x="2673883" y="397307"/>
            <a:ext cx="99791" cy="99791"/>
          </a:xfrm>
          <a:prstGeom prst="rect">
            <a:avLst/>
          </a:prstGeom>
        </p:spPr>
      </p:pic>
      <p:pic>
        <p:nvPicPr>
          <p:cNvPr id="70" name="bg object 70"/>
          <p:cNvPicPr/>
          <p:nvPr/>
        </p:nvPicPr>
        <p:blipFill>
          <a:blip r:embed="rId34" cstate="print"/>
          <a:stretch>
            <a:fillRect/>
          </a:stretch>
        </p:blipFill>
        <p:spPr>
          <a:xfrm>
            <a:off x="2425142" y="902023"/>
            <a:ext cx="96277" cy="96277"/>
          </a:xfrm>
          <a:prstGeom prst="rect">
            <a:avLst/>
          </a:prstGeom>
        </p:spPr>
      </p:pic>
      <p:pic>
        <p:nvPicPr>
          <p:cNvPr id="71" name="bg object 71"/>
          <p:cNvPicPr/>
          <p:nvPr/>
        </p:nvPicPr>
        <p:blipFill>
          <a:blip r:embed="rId35" cstate="print"/>
          <a:stretch>
            <a:fillRect/>
          </a:stretch>
        </p:blipFill>
        <p:spPr>
          <a:xfrm>
            <a:off x="1419531" y="1403021"/>
            <a:ext cx="96047" cy="96047"/>
          </a:xfrm>
          <a:prstGeom prst="rect">
            <a:avLst/>
          </a:prstGeom>
        </p:spPr>
      </p:pic>
      <p:pic>
        <p:nvPicPr>
          <p:cNvPr id="72" name="bg object 72"/>
          <p:cNvPicPr/>
          <p:nvPr/>
        </p:nvPicPr>
        <p:blipFill>
          <a:blip r:embed="rId36" cstate="print"/>
          <a:stretch>
            <a:fillRect/>
          </a:stretch>
        </p:blipFill>
        <p:spPr>
          <a:xfrm>
            <a:off x="2173446" y="1152344"/>
            <a:ext cx="95105" cy="95054"/>
          </a:xfrm>
          <a:prstGeom prst="rect">
            <a:avLst/>
          </a:prstGeom>
        </p:spPr>
      </p:pic>
      <p:sp>
        <p:nvSpPr>
          <p:cNvPr id="73" name="bg object 73"/>
          <p:cNvSpPr/>
          <p:nvPr/>
        </p:nvSpPr>
        <p:spPr>
          <a:xfrm>
            <a:off x="0" y="167816"/>
            <a:ext cx="11430" cy="57150"/>
          </a:xfrm>
          <a:custGeom>
            <a:avLst/>
            <a:gdLst/>
            <a:ahLst/>
            <a:cxnLst/>
            <a:rect l="l" t="t" r="r" b="b"/>
            <a:pathLst>
              <a:path w="17145" h="85725">
                <a:moveTo>
                  <a:pt x="0" y="0"/>
                </a:moveTo>
                <a:lnTo>
                  <a:pt x="10818" y="15489"/>
                </a:lnTo>
                <a:lnTo>
                  <a:pt x="16701" y="41843"/>
                </a:lnTo>
                <a:lnTo>
                  <a:pt x="10760" y="70095"/>
                </a:lnTo>
                <a:lnTo>
                  <a:pt x="0" y="85572"/>
                </a:lnTo>
                <a:lnTo>
                  <a:pt x="0" y="0"/>
                </a:lnTo>
                <a:close/>
              </a:path>
            </a:pathLst>
          </a:custGeom>
          <a:solidFill>
            <a:srgbClr val="5279F2">
              <a:alpha val="9999"/>
            </a:srgbClr>
          </a:solidFill>
        </p:spPr>
        <p:txBody>
          <a:bodyPr wrap="square" lIns="0" tIns="0" rIns="0" bIns="0" rtlCol="0"/>
          <a:lstStyle/>
          <a:p>
            <a:endParaRPr sz="1200"/>
          </a:p>
        </p:txBody>
      </p:sp>
      <p:pic>
        <p:nvPicPr>
          <p:cNvPr id="74" name="bg object 74"/>
          <p:cNvPicPr/>
          <p:nvPr/>
        </p:nvPicPr>
        <p:blipFill>
          <a:blip r:embed="rId37" cstate="print"/>
          <a:stretch>
            <a:fillRect/>
          </a:stretch>
        </p:blipFill>
        <p:spPr>
          <a:xfrm>
            <a:off x="1170279" y="1403352"/>
            <a:ext cx="95080" cy="95105"/>
          </a:xfrm>
          <a:prstGeom prst="rect">
            <a:avLst/>
          </a:prstGeom>
        </p:spPr>
      </p:pic>
      <p:pic>
        <p:nvPicPr>
          <p:cNvPr id="75" name="bg object 75"/>
          <p:cNvPicPr/>
          <p:nvPr/>
        </p:nvPicPr>
        <p:blipFill>
          <a:blip r:embed="rId38" cstate="print"/>
          <a:stretch>
            <a:fillRect/>
          </a:stretch>
        </p:blipFill>
        <p:spPr>
          <a:xfrm>
            <a:off x="1674689" y="1403938"/>
            <a:ext cx="92431" cy="92405"/>
          </a:xfrm>
          <a:prstGeom prst="rect">
            <a:avLst/>
          </a:prstGeom>
        </p:spPr>
      </p:pic>
      <p:pic>
        <p:nvPicPr>
          <p:cNvPr id="76" name="bg object 76"/>
          <p:cNvPicPr/>
          <p:nvPr/>
        </p:nvPicPr>
        <p:blipFill>
          <a:blip r:embed="rId39" cstate="print"/>
          <a:stretch>
            <a:fillRect/>
          </a:stretch>
        </p:blipFill>
        <p:spPr>
          <a:xfrm>
            <a:off x="2678339" y="651398"/>
            <a:ext cx="91096" cy="91157"/>
          </a:xfrm>
          <a:prstGeom prst="rect">
            <a:avLst/>
          </a:prstGeom>
        </p:spPr>
      </p:pic>
      <p:sp>
        <p:nvSpPr>
          <p:cNvPr id="77" name="bg object 77"/>
          <p:cNvSpPr/>
          <p:nvPr/>
        </p:nvSpPr>
        <p:spPr>
          <a:xfrm>
            <a:off x="0" y="423312"/>
            <a:ext cx="8467" cy="47413"/>
          </a:xfrm>
          <a:custGeom>
            <a:avLst/>
            <a:gdLst/>
            <a:ahLst/>
            <a:cxnLst/>
            <a:rect l="l" t="t" r="r" b="b"/>
            <a:pathLst>
              <a:path w="12700" h="71120">
                <a:moveTo>
                  <a:pt x="0" y="0"/>
                </a:moveTo>
                <a:lnTo>
                  <a:pt x="7070" y="10562"/>
                </a:lnTo>
                <a:lnTo>
                  <a:pt x="12269" y="36448"/>
                </a:lnTo>
                <a:lnTo>
                  <a:pt x="6360" y="61906"/>
                </a:lnTo>
                <a:lnTo>
                  <a:pt x="0" y="70707"/>
                </a:lnTo>
                <a:lnTo>
                  <a:pt x="0" y="0"/>
                </a:lnTo>
                <a:close/>
              </a:path>
            </a:pathLst>
          </a:custGeom>
          <a:solidFill>
            <a:srgbClr val="5279F2">
              <a:alpha val="9999"/>
            </a:srgbClr>
          </a:solidFill>
        </p:spPr>
        <p:txBody>
          <a:bodyPr wrap="square" lIns="0" tIns="0" rIns="0" bIns="0" rtlCol="0"/>
          <a:lstStyle/>
          <a:p>
            <a:endParaRPr sz="1200"/>
          </a:p>
        </p:txBody>
      </p:sp>
      <p:pic>
        <p:nvPicPr>
          <p:cNvPr id="78" name="bg object 78"/>
          <p:cNvPicPr/>
          <p:nvPr/>
        </p:nvPicPr>
        <p:blipFill>
          <a:blip r:embed="rId40" cstate="print"/>
          <a:stretch>
            <a:fillRect/>
          </a:stretch>
        </p:blipFill>
        <p:spPr>
          <a:xfrm>
            <a:off x="419268" y="1155247"/>
            <a:ext cx="89807" cy="89782"/>
          </a:xfrm>
          <a:prstGeom prst="rect">
            <a:avLst/>
          </a:prstGeom>
        </p:spPr>
      </p:pic>
      <p:pic>
        <p:nvPicPr>
          <p:cNvPr id="79" name="bg object 79"/>
          <p:cNvPicPr/>
          <p:nvPr/>
        </p:nvPicPr>
        <p:blipFill>
          <a:blip r:embed="rId41" cstate="print"/>
          <a:stretch>
            <a:fillRect/>
          </a:stretch>
        </p:blipFill>
        <p:spPr>
          <a:xfrm>
            <a:off x="168820" y="902863"/>
            <a:ext cx="89807" cy="89731"/>
          </a:xfrm>
          <a:prstGeom prst="rect">
            <a:avLst/>
          </a:prstGeom>
        </p:spPr>
      </p:pic>
      <p:pic>
        <p:nvPicPr>
          <p:cNvPr id="80" name="bg object 80"/>
          <p:cNvPicPr/>
          <p:nvPr/>
        </p:nvPicPr>
        <p:blipFill>
          <a:blip r:embed="rId42" cstate="print"/>
          <a:stretch>
            <a:fillRect/>
          </a:stretch>
        </p:blipFill>
        <p:spPr>
          <a:xfrm>
            <a:off x="922175" y="1405720"/>
            <a:ext cx="89807" cy="89782"/>
          </a:xfrm>
          <a:prstGeom prst="rect">
            <a:avLst/>
          </a:prstGeom>
        </p:spPr>
      </p:pic>
      <p:pic>
        <p:nvPicPr>
          <p:cNvPr id="81" name="bg object 81"/>
          <p:cNvPicPr/>
          <p:nvPr/>
        </p:nvPicPr>
        <p:blipFill>
          <a:blip r:embed="rId43" cstate="print"/>
          <a:stretch>
            <a:fillRect/>
          </a:stretch>
        </p:blipFill>
        <p:spPr>
          <a:xfrm>
            <a:off x="1927913" y="1407656"/>
            <a:ext cx="85911" cy="85936"/>
          </a:xfrm>
          <a:prstGeom prst="rect">
            <a:avLst/>
          </a:prstGeom>
        </p:spPr>
      </p:pic>
      <p:sp>
        <p:nvSpPr>
          <p:cNvPr id="82" name="bg object 82"/>
          <p:cNvSpPr/>
          <p:nvPr/>
        </p:nvSpPr>
        <p:spPr>
          <a:xfrm>
            <a:off x="0" y="680226"/>
            <a:ext cx="4233" cy="34290"/>
          </a:xfrm>
          <a:custGeom>
            <a:avLst/>
            <a:gdLst/>
            <a:ahLst/>
            <a:cxnLst/>
            <a:rect l="l" t="t" r="r" b="b"/>
            <a:pathLst>
              <a:path w="6350" h="51434">
                <a:moveTo>
                  <a:pt x="0" y="0"/>
                </a:moveTo>
                <a:lnTo>
                  <a:pt x="1662" y="2446"/>
                </a:lnTo>
                <a:lnTo>
                  <a:pt x="6309" y="26213"/>
                </a:lnTo>
                <a:lnTo>
                  <a:pt x="830" y="50168"/>
                </a:lnTo>
                <a:lnTo>
                  <a:pt x="0" y="51336"/>
                </a:lnTo>
                <a:lnTo>
                  <a:pt x="0" y="0"/>
                </a:lnTo>
                <a:close/>
              </a:path>
            </a:pathLst>
          </a:custGeom>
          <a:solidFill>
            <a:srgbClr val="5279F2">
              <a:alpha val="9999"/>
            </a:srgbClr>
          </a:solidFill>
        </p:spPr>
        <p:txBody>
          <a:bodyPr wrap="square" lIns="0" tIns="0" rIns="0" bIns="0" rtlCol="0"/>
          <a:lstStyle/>
          <a:p>
            <a:endParaRPr sz="1200"/>
          </a:p>
        </p:txBody>
      </p:sp>
      <p:pic>
        <p:nvPicPr>
          <p:cNvPr id="83" name="bg object 83"/>
          <p:cNvPicPr/>
          <p:nvPr/>
        </p:nvPicPr>
        <p:blipFill>
          <a:blip r:embed="rId44" cstate="print"/>
          <a:stretch>
            <a:fillRect/>
          </a:stretch>
        </p:blipFill>
        <p:spPr>
          <a:xfrm>
            <a:off x="2933678" y="155392"/>
            <a:ext cx="81911" cy="81963"/>
          </a:xfrm>
          <a:prstGeom prst="rect">
            <a:avLst/>
          </a:prstGeom>
        </p:spPr>
      </p:pic>
      <p:pic>
        <p:nvPicPr>
          <p:cNvPr id="84" name="bg object 84"/>
          <p:cNvPicPr/>
          <p:nvPr/>
        </p:nvPicPr>
        <p:blipFill>
          <a:blip r:embed="rId45" cstate="print"/>
          <a:stretch>
            <a:fillRect/>
          </a:stretch>
        </p:blipFill>
        <p:spPr>
          <a:xfrm>
            <a:off x="675650" y="1409617"/>
            <a:ext cx="81937" cy="81988"/>
          </a:xfrm>
          <a:prstGeom prst="rect">
            <a:avLst/>
          </a:prstGeom>
        </p:spPr>
      </p:pic>
      <p:pic>
        <p:nvPicPr>
          <p:cNvPr id="85" name="bg object 85"/>
          <p:cNvPicPr/>
          <p:nvPr/>
        </p:nvPicPr>
        <p:blipFill>
          <a:blip r:embed="rId46" cstate="print"/>
          <a:stretch>
            <a:fillRect/>
          </a:stretch>
        </p:blipFill>
        <p:spPr>
          <a:xfrm>
            <a:off x="2433139" y="1159577"/>
            <a:ext cx="80256" cy="80281"/>
          </a:xfrm>
          <a:prstGeom prst="rect">
            <a:avLst/>
          </a:prstGeom>
        </p:spPr>
      </p:pic>
      <p:pic>
        <p:nvPicPr>
          <p:cNvPr id="86" name="bg object 86"/>
          <p:cNvPicPr/>
          <p:nvPr/>
        </p:nvPicPr>
        <p:blipFill>
          <a:blip r:embed="rId47" cstate="print"/>
          <a:stretch>
            <a:fillRect/>
          </a:stretch>
        </p:blipFill>
        <p:spPr>
          <a:xfrm>
            <a:off x="2684987" y="910530"/>
            <a:ext cx="78779" cy="78728"/>
          </a:xfrm>
          <a:prstGeom prst="rect">
            <a:avLst/>
          </a:prstGeom>
        </p:spPr>
      </p:pic>
      <p:pic>
        <p:nvPicPr>
          <p:cNvPr id="87" name="bg object 87"/>
          <p:cNvPicPr/>
          <p:nvPr/>
        </p:nvPicPr>
        <p:blipFill>
          <a:blip r:embed="rId48" cstate="print"/>
          <a:stretch>
            <a:fillRect/>
          </a:stretch>
        </p:blipFill>
        <p:spPr>
          <a:xfrm>
            <a:off x="2936123" y="408310"/>
            <a:ext cx="77378" cy="77353"/>
          </a:xfrm>
          <a:prstGeom prst="rect">
            <a:avLst/>
          </a:prstGeom>
        </p:spPr>
      </p:pic>
      <p:pic>
        <p:nvPicPr>
          <p:cNvPr id="88" name="bg object 88"/>
          <p:cNvPicPr/>
          <p:nvPr/>
        </p:nvPicPr>
        <p:blipFill>
          <a:blip r:embed="rId49" cstate="print"/>
          <a:stretch>
            <a:fillRect/>
          </a:stretch>
        </p:blipFill>
        <p:spPr>
          <a:xfrm>
            <a:off x="2183939" y="1412597"/>
            <a:ext cx="75315" cy="75340"/>
          </a:xfrm>
          <a:prstGeom prst="rect">
            <a:avLst/>
          </a:prstGeom>
        </p:spPr>
      </p:pic>
      <p:pic>
        <p:nvPicPr>
          <p:cNvPr id="89" name="bg object 89"/>
          <p:cNvPicPr/>
          <p:nvPr/>
        </p:nvPicPr>
        <p:blipFill>
          <a:blip r:embed="rId50" cstate="print"/>
          <a:stretch>
            <a:fillRect/>
          </a:stretch>
        </p:blipFill>
        <p:spPr>
          <a:xfrm>
            <a:off x="176587" y="1163067"/>
            <a:ext cx="74271" cy="74219"/>
          </a:xfrm>
          <a:prstGeom prst="rect">
            <a:avLst/>
          </a:prstGeom>
        </p:spPr>
      </p:pic>
      <p:pic>
        <p:nvPicPr>
          <p:cNvPr id="90" name="bg object 90"/>
          <p:cNvPicPr/>
          <p:nvPr/>
        </p:nvPicPr>
        <p:blipFill>
          <a:blip r:embed="rId51" cstate="print"/>
          <a:stretch>
            <a:fillRect/>
          </a:stretch>
        </p:blipFill>
        <p:spPr>
          <a:xfrm>
            <a:off x="1431297" y="1664370"/>
            <a:ext cx="72513" cy="72513"/>
          </a:xfrm>
          <a:prstGeom prst="rect">
            <a:avLst/>
          </a:prstGeom>
        </p:spPr>
      </p:pic>
      <p:pic>
        <p:nvPicPr>
          <p:cNvPr id="91" name="bg object 91"/>
          <p:cNvPicPr/>
          <p:nvPr/>
        </p:nvPicPr>
        <p:blipFill>
          <a:blip r:embed="rId52" cstate="print"/>
          <a:stretch>
            <a:fillRect/>
          </a:stretch>
        </p:blipFill>
        <p:spPr>
          <a:xfrm>
            <a:off x="1181817" y="1664472"/>
            <a:ext cx="72335" cy="72309"/>
          </a:xfrm>
          <a:prstGeom prst="rect">
            <a:avLst/>
          </a:prstGeom>
        </p:spPr>
      </p:pic>
      <p:pic>
        <p:nvPicPr>
          <p:cNvPr id="92" name="bg object 92"/>
          <p:cNvPicPr/>
          <p:nvPr/>
        </p:nvPicPr>
        <p:blipFill>
          <a:blip r:embed="rId53" cstate="print"/>
          <a:stretch>
            <a:fillRect/>
          </a:stretch>
        </p:blipFill>
        <p:spPr>
          <a:xfrm>
            <a:off x="428946" y="1415374"/>
            <a:ext cx="70807" cy="70857"/>
          </a:xfrm>
          <a:prstGeom prst="rect">
            <a:avLst/>
          </a:prstGeom>
        </p:spPr>
      </p:pic>
      <p:pic>
        <p:nvPicPr>
          <p:cNvPr id="93" name="bg object 93"/>
          <p:cNvPicPr/>
          <p:nvPr/>
        </p:nvPicPr>
        <p:blipFill>
          <a:blip r:embed="rId54" cstate="print"/>
          <a:stretch>
            <a:fillRect/>
          </a:stretch>
        </p:blipFill>
        <p:spPr>
          <a:xfrm>
            <a:off x="1684801" y="1665465"/>
            <a:ext cx="70807" cy="70807"/>
          </a:xfrm>
          <a:prstGeom prst="rect">
            <a:avLst/>
          </a:prstGeom>
        </p:spPr>
      </p:pic>
      <p:pic>
        <p:nvPicPr>
          <p:cNvPr id="94" name="bg object 94"/>
          <p:cNvPicPr/>
          <p:nvPr/>
        </p:nvPicPr>
        <p:blipFill>
          <a:blip r:embed="rId55" cstate="print"/>
          <a:stretch>
            <a:fillRect/>
          </a:stretch>
        </p:blipFill>
        <p:spPr>
          <a:xfrm>
            <a:off x="2939052" y="662069"/>
            <a:ext cx="70832" cy="70807"/>
          </a:xfrm>
          <a:prstGeom prst="rect">
            <a:avLst/>
          </a:prstGeom>
        </p:spPr>
      </p:pic>
      <p:pic>
        <p:nvPicPr>
          <p:cNvPr id="95" name="bg object 95"/>
          <p:cNvPicPr/>
          <p:nvPr/>
        </p:nvPicPr>
        <p:blipFill>
          <a:blip r:embed="rId56" cstate="print"/>
          <a:stretch>
            <a:fillRect/>
          </a:stretch>
        </p:blipFill>
        <p:spPr>
          <a:xfrm>
            <a:off x="933433" y="1667426"/>
            <a:ext cx="67979" cy="67954"/>
          </a:xfrm>
          <a:prstGeom prst="rect">
            <a:avLst/>
          </a:prstGeom>
        </p:spPr>
      </p:pic>
      <p:pic>
        <p:nvPicPr>
          <p:cNvPr id="96" name="bg object 96"/>
          <p:cNvPicPr/>
          <p:nvPr/>
        </p:nvPicPr>
        <p:blipFill>
          <a:blip r:embed="rId57" cstate="print"/>
          <a:stretch>
            <a:fillRect/>
          </a:stretch>
        </p:blipFill>
        <p:spPr>
          <a:xfrm>
            <a:off x="2691584" y="1167244"/>
            <a:ext cx="65534" cy="65534"/>
          </a:xfrm>
          <a:prstGeom prst="rect">
            <a:avLst/>
          </a:prstGeom>
        </p:spPr>
      </p:pic>
      <p:pic>
        <p:nvPicPr>
          <p:cNvPr id="97" name="bg object 97"/>
          <p:cNvPicPr/>
          <p:nvPr/>
        </p:nvPicPr>
        <p:blipFill>
          <a:blip r:embed="rId58" cstate="print"/>
          <a:stretch>
            <a:fillRect/>
          </a:stretch>
        </p:blipFill>
        <p:spPr>
          <a:xfrm>
            <a:off x="1938254" y="1668113"/>
            <a:ext cx="65509" cy="65560"/>
          </a:xfrm>
          <a:prstGeom prst="rect">
            <a:avLst/>
          </a:prstGeom>
        </p:spPr>
      </p:pic>
      <p:pic>
        <p:nvPicPr>
          <p:cNvPr id="98" name="bg object 98"/>
          <p:cNvPicPr/>
          <p:nvPr/>
        </p:nvPicPr>
        <p:blipFill>
          <a:blip r:embed="rId59" cstate="print"/>
          <a:stretch>
            <a:fillRect/>
          </a:stretch>
        </p:blipFill>
        <p:spPr>
          <a:xfrm>
            <a:off x="685430" y="1669769"/>
            <a:ext cx="62427" cy="62453"/>
          </a:xfrm>
          <a:prstGeom prst="rect">
            <a:avLst/>
          </a:prstGeom>
        </p:spPr>
      </p:pic>
      <p:pic>
        <p:nvPicPr>
          <p:cNvPr id="99" name="bg object 99"/>
          <p:cNvPicPr/>
          <p:nvPr/>
        </p:nvPicPr>
        <p:blipFill>
          <a:blip r:embed="rId60" cstate="print"/>
          <a:stretch>
            <a:fillRect/>
          </a:stretch>
        </p:blipFill>
        <p:spPr>
          <a:xfrm>
            <a:off x="2440423" y="1419270"/>
            <a:ext cx="63064" cy="63064"/>
          </a:xfrm>
          <a:prstGeom prst="rect">
            <a:avLst/>
          </a:prstGeom>
        </p:spPr>
      </p:pic>
      <p:pic>
        <p:nvPicPr>
          <p:cNvPr id="100" name="bg object 100"/>
          <p:cNvPicPr/>
          <p:nvPr/>
        </p:nvPicPr>
        <p:blipFill>
          <a:blip r:embed="rId61" cstate="print"/>
          <a:stretch>
            <a:fillRect/>
          </a:stretch>
        </p:blipFill>
        <p:spPr>
          <a:xfrm>
            <a:off x="3194772" y="165962"/>
            <a:ext cx="59982" cy="60033"/>
          </a:xfrm>
          <a:prstGeom prst="rect">
            <a:avLst/>
          </a:prstGeom>
        </p:spPr>
      </p:pic>
      <p:pic>
        <p:nvPicPr>
          <p:cNvPr id="101" name="bg object 101"/>
          <p:cNvPicPr/>
          <p:nvPr/>
        </p:nvPicPr>
        <p:blipFill>
          <a:blip r:embed="rId62" cstate="print"/>
          <a:stretch>
            <a:fillRect/>
          </a:stretch>
        </p:blipFill>
        <p:spPr>
          <a:xfrm>
            <a:off x="184993" y="1422098"/>
            <a:ext cx="57231" cy="57282"/>
          </a:xfrm>
          <a:prstGeom prst="rect">
            <a:avLst/>
          </a:prstGeom>
        </p:spPr>
      </p:pic>
      <p:pic>
        <p:nvPicPr>
          <p:cNvPr id="102" name="bg object 102"/>
          <p:cNvPicPr/>
          <p:nvPr/>
        </p:nvPicPr>
        <p:blipFill>
          <a:blip r:embed="rId63" cstate="print"/>
          <a:stretch>
            <a:fillRect/>
          </a:stretch>
        </p:blipFill>
        <p:spPr>
          <a:xfrm>
            <a:off x="2945012" y="919368"/>
            <a:ext cx="60007" cy="59982"/>
          </a:xfrm>
          <a:prstGeom prst="rect">
            <a:avLst/>
          </a:prstGeom>
        </p:spPr>
      </p:pic>
      <p:pic>
        <p:nvPicPr>
          <p:cNvPr id="103" name="bg object 103"/>
          <p:cNvPicPr/>
          <p:nvPr/>
        </p:nvPicPr>
        <p:blipFill>
          <a:blip r:embed="rId64" cstate="print"/>
          <a:stretch>
            <a:fillRect/>
          </a:stretch>
        </p:blipFill>
        <p:spPr>
          <a:xfrm>
            <a:off x="3196580" y="418141"/>
            <a:ext cx="57180" cy="57180"/>
          </a:xfrm>
          <a:prstGeom prst="rect">
            <a:avLst/>
          </a:prstGeom>
        </p:spPr>
      </p:pic>
      <p:pic>
        <p:nvPicPr>
          <p:cNvPr id="104" name="bg object 104"/>
          <p:cNvPicPr/>
          <p:nvPr/>
        </p:nvPicPr>
        <p:blipFill>
          <a:blip r:embed="rId65" cstate="print"/>
          <a:stretch>
            <a:fillRect/>
          </a:stretch>
        </p:blipFill>
        <p:spPr>
          <a:xfrm>
            <a:off x="2192574" y="1672342"/>
            <a:ext cx="57282" cy="57257"/>
          </a:xfrm>
          <a:prstGeom prst="rect">
            <a:avLst/>
          </a:prstGeom>
        </p:spPr>
      </p:pic>
      <p:pic>
        <p:nvPicPr>
          <p:cNvPr id="105" name="bg object 105"/>
          <p:cNvPicPr/>
          <p:nvPr/>
        </p:nvPicPr>
        <p:blipFill>
          <a:blip r:embed="rId66" cstate="print"/>
          <a:stretch>
            <a:fillRect/>
          </a:stretch>
        </p:blipFill>
        <p:spPr>
          <a:xfrm>
            <a:off x="437096" y="1673819"/>
            <a:ext cx="54276" cy="54353"/>
          </a:xfrm>
          <a:prstGeom prst="rect">
            <a:avLst/>
          </a:prstGeom>
        </p:spPr>
      </p:pic>
      <p:pic>
        <p:nvPicPr>
          <p:cNvPr id="106" name="bg object 106"/>
          <p:cNvPicPr/>
          <p:nvPr/>
        </p:nvPicPr>
        <p:blipFill>
          <a:blip r:embed="rId67" cstate="print"/>
          <a:stretch>
            <a:fillRect/>
          </a:stretch>
        </p:blipFill>
        <p:spPr>
          <a:xfrm>
            <a:off x="2949393" y="1174859"/>
            <a:ext cx="50711" cy="50660"/>
          </a:xfrm>
          <a:prstGeom prst="rect">
            <a:avLst/>
          </a:prstGeom>
        </p:spPr>
      </p:pic>
      <p:pic>
        <p:nvPicPr>
          <p:cNvPr id="107" name="bg object 107"/>
          <p:cNvPicPr/>
          <p:nvPr/>
        </p:nvPicPr>
        <p:blipFill>
          <a:blip r:embed="rId68" cstate="print"/>
          <a:stretch>
            <a:fillRect/>
          </a:stretch>
        </p:blipFill>
        <p:spPr>
          <a:xfrm>
            <a:off x="1192082" y="1928189"/>
            <a:ext cx="50685" cy="50660"/>
          </a:xfrm>
          <a:prstGeom prst="rect">
            <a:avLst/>
          </a:prstGeom>
        </p:spPr>
      </p:pic>
      <p:pic>
        <p:nvPicPr>
          <p:cNvPr id="108" name="bg object 108"/>
          <p:cNvPicPr/>
          <p:nvPr/>
        </p:nvPicPr>
        <p:blipFill>
          <a:blip r:embed="rId69" cstate="print"/>
          <a:stretch>
            <a:fillRect/>
          </a:stretch>
        </p:blipFill>
        <p:spPr>
          <a:xfrm>
            <a:off x="1695091" y="1928214"/>
            <a:ext cx="50685" cy="50685"/>
          </a:xfrm>
          <a:prstGeom prst="rect">
            <a:avLst/>
          </a:prstGeom>
        </p:spPr>
      </p:pic>
      <p:pic>
        <p:nvPicPr>
          <p:cNvPr id="109" name="bg object 109"/>
          <p:cNvPicPr/>
          <p:nvPr/>
        </p:nvPicPr>
        <p:blipFill>
          <a:blip r:embed="rId70" cstate="print"/>
          <a:stretch>
            <a:fillRect/>
          </a:stretch>
        </p:blipFill>
        <p:spPr>
          <a:xfrm>
            <a:off x="2698716" y="1425180"/>
            <a:ext cx="50761" cy="50685"/>
          </a:xfrm>
          <a:prstGeom prst="rect">
            <a:avLst/>
          </a:prstGeom>
        </p:spPr>
      </p:pic>
      <p:pic>
        <p:nvPicPr>
          <p:cNvPr id="110" name="bg object 110"/>
          <p:cNvPicPr/>
          <p:nvPr/>
        </p:nvPicPr>
        <p:blipFill>
          <a:blip r:embed="rId71" cstate="print"/>
          <a:stretch>
            <a:fillRect/>
          </a:stretch>
        </p:blipFill>
        <p:spPr>
          <a:xfrm>
            <a:off x="1442657" y="1928214"/>
            <a:ext cx="50659" cy="50685"/>
          </a:xfrm>
          <a:prstGeom prst="rect">
            <a:avLst/>
          </a:prstGeom>
        </p:spPr>
      </p:pic>
      <p:pic>
        <p:nvPicPr>
          <p:cNvPr id="111" name="bg object 111"/>
          <p:cNvPicPr/>
          <p:nvPr/>
        </p:nvPicPr>
        <p:blipFill>
          <a:blip r:embed="rId72" cstate="print"/>
          <a:stretch>
            <a:fillRect/>
          </a:stretch>
        </p:blipFill>
        <p:spPr>
          <a:xfrm>
            <a:off x="3199662" y="671926"/>
            <a:ext cx="50711" cy="50609"/>
          </a:xfrm>
          <a:prstGeom prst="rect">
            <a:avLst/>
          </a:prstGeom>
        </p:spPr>
      </p:pic>
      <p:pic>
        <p:nvPicPr>
          <p:cNvPr id="112" name="bg object 112"/>
          <p:cNvPicPr/>
          <p:nvPr/>
        </p:nvPicPr>
        <p:blipFill>
          <a:blip r:embed="rId73" cstate="print"/>
          <a:stretch>
            <a:fillRect/>
          </a:stretch>
        </p:blipFill>
        <p:spPr>
          <a:xfrm>
            <a:off x="943239" y="1929666"/>
            <a:ext cx="47196" cy="47196"/>
          </a:xfrm>
          <a:prstGeom prst="rect">
            <a:avLst/>
          </a:prstGeom>
        </p:spPr>
      </p:pic>
      <p:pic>
        <p:nvPicPr>
          <p:cNvPr id="113" name="bg object 113"/>
          <p:cNvPicPr/>
          <p:nvPr/>
        </p:nvPicPr>
        <p:blipFill>
          <a:blip r:embed="rId74" cstate="print"/>
          <a:stretch>
            <a:fillRect/>
          </a:stretch>
        </p:blipFill>
        <p:spPr>
          <a:xfrm>
            <a:off x="2448396" y="1679651"/>
            <a:ext cx="47221" cy="47196"/>
          </a:xfrm>
          <a:prstGeom prst="rect">
            <a:avLst/>
          </a:prstGeom>
        </p:spPr>
      </p:pic>
      <p:pic>
        <p:nvPicPr>
          <p:cNvPr id="114" name="bg object 114"/>
          <p:cNvPicPr/>
          <p:nvPr/>
        </p:nvPicPr>
        <p:blipFill>
          <a:blip r:embed="rId75" cstate="print"/>
          <a:stretch>
            <a:fillRect/>
          </a:stretch>
        </p:blipFill>
        <p:spPr>
          <a:xfrm>
            <a:off x="1947500" y="1929691"/>
            <a:ext cx="47196" cy="47196"/>
          </a:xfrm>
          <a:prstGeom prst="rect">
            <a:avLst/>
          </a:prstGeom>
        </p:spPr>
      </p:pic>
      <p:pic>
        <p:nvPicPr>
          <p:cNvPr id="115" name="bg object 115"/>
          <p:cNvPicPr/>
          <p:nvPr/>
        </p:nvPicPr>
        <p:blipFill>
          <a:blip r:embed="rId76" cstate="print"/>
          <a:stretch>
            <a:fillRect/>
          </a:stretch>
        </p:blipFill>
        <p:spPr>
          <a:xfrm>
            <a:off x="3455662" y="174444"/>
            <a:ext cx="43273" cy="43350"/>
          </a:xfrm>
          <a:prstGeom prst="rect">
            <a:avLst/>
          </a:prstGeom>
        </p:spPr>
      </p:pic>
      <p:pic>
        <p:nvPicPr>
          <p:cNvPr id="116" name="bg object 116"/>
          <p:cNvPicPr/>
          <p:nvPr/>
        </p:nvPicPr>
        <p:blipFill>
          <a:blip r:embed="rId77" cstate="print"/>
          <a:stretch>
            <a:fillRect/>
          </a:stretch>
        </p:blipFill>
        <p:spPr>
          <a:xfrm>
            <a:off x="192303" y="1679677"/>
            <a:ext cx="43273" cy="43299"/>
          </a:xfrm>
          <a:prstGeom prst="rect">
            <a:avLst/>
          </a:prstGeom>
        </p:spPr>
      </p:pic>
      <p:pic>
        <p:nvPicPr>
          <p:cNvPr id="117" name="bg object 117"/>
          <p:cNvPicPr/>
          <p:nvPr/>
        </p:nvPicPr>
        <p:blipFill>
          <a:blip r:embed="rId78" cstate="print"/>
          <a:stretch>
            <a:fillRect/>
          </a:stretch>
        </p:blipFill>
        <p:spPr>
          <a:xfrm>
            <a:off x="3203203" y="927876"/>
            <a:ext cx="43273" cy="43273"/>
          </a:xfrm>
          <a:prstGeom prst="rect">
            <a:avLst/>
          </a:prstGeom>
        </p:spPr>
      </p:pic>
      <p:pic>
        <p:nvPicPr>
          <p:cNvPr id="118" name="bg object 118"/>
          <p:cNvPicPr/>
          <p:nvPr/>
        </p:nvPicPr>
        <p:blipFill>
          <a:blip r:embed="rId79" cstate="print"/>
          <a:stretch>
            <a:fillRect/>
          </a:stretch>
        </p:blipFill>
        <p:spPr>
          <a:xfrm>
            <a:off x="693249" y="1932060"/>
            <a:ext cx="43273" cy="43273"/>
          </a:xfrm>
          <a:prstGeom prst="rect">
            <a:avLst/>
          </a:prstGeom>
        </p:spPr>
      </p:pic>
      <p:sp>
        <p:nvSpPr>
          <p:cNvPr id="119" name="bg object 119"/>
          <p:cNvSpPr/>
          <p:nvPr/>
        </p:nvSpPr>
        <p:spPr>
          <a:xfrm>
            <a:off x="3458286" y="427311"/>
            <a:ext cx="38946" cy="38946"/>
          </a:xfrm>
          <a:custGeom>
            <a:avLst/>
            <a:gdLst/>
            <a:ahLst/>
            <a:cxnLst/>
            <a:rect l="l" t="t" r="r" b="b"/>
            <a:pathLst>
              <a:path w="58420" h="58420">
                <a:moveTo>
                  <a:pt x="28730" y="0"/>
                </a:moveTo>
                <a:lnTo>
                  <a:pt x="40209" y="2617"/>
                </a:lnTo>
                <a:lnTo>
                  <a:pt x="49704" y="9389"/>
                </a:lnTo>
                <a:lnTo>
                  <a:pt x="56076" y="19126"/>
                </a:lnTo>
                <a:lnTo>
                  <a:pt x="58186" y="30640"/>
                </a:lnTo>
                <a:lnTo>
                  <a:pt x="55219" y="41840"/>
                </a:lnTo>
                <a:lnTo>
                  <a:pt x="48028" y="50870"/>
                </a:lnTo>
                <a:lnTo>
                  <a:pt x="37894" y="56633"/>
                </a:lnTo>
                <a:lnTo>
                  <a:pt x="26094" y="58033"/>
                </a:lnTo>
                <a:lnTo>
                  <a:pt x="15483" y="54853"/>
                </a:lnTo>
                <a:lnTo>
                  <a:pt x="7029" y="48095"/>
                </a:lnTo>
                <a:lnTo>
                  <a:pt x="1584" y="38751"/>
                </a:lnTo>
                <a:lnTo>
                  <a:pt x="0" y="27813"/>
                </a:lnTo>
                <a:lnTo>
                  <a:pt x="2748" y="16950"/>
                </a:lnTo>
                <a:lnTo>
                  <a:pt x="9092" y="8075"/>
                </a:lnTo>
                <a:lnTo>
                  <a:pt x="18073" y="2116"/>
                </a:lnTo>
                <a:lnTo>
                  <a:pt x="28730" y="0"/>
                </a:lnTo>
                <a:close/>
              </a:path>
            </a:pathLst>
          </a:custGeom>
          <a:solidFill>
            <a:srgbClr val="5279F2">
              <a:alpha val="9999"/>
            </a:srgbClr>
          </a:solidFill>
        </p:spPr>
        <p:txBody>
          <a:bodyPr wrap="square" lIns="0" tIns="0" rIns="0" bIns="0" rtlCol="0"/>
          <a:lstStyle/>
          <a:p>
            <a:endParaRPr sz="1200"/>
          </a:p>
        </p:txBody>
      </p:sp>
      <p:sp>
        <p:nvSpPr>
          <p:cNvPr id="120" name="bg object 120"/>
          <p:cNvSpPr/>
          <p:nvPr/>
        </p:nvSpPr>
        <p:spPr>
          <a:xfrm>
            <a:off x="444890" y="1933996"/>
            <a:ext cx="38946" cy="38946"/>
          </a:xfrm>
          <a:custGeom>
            <a:avLst/>
            <a:gdLst/>
            <a:ahLst/>
            <a:cxnLst/>
            <a:rect l="l" t="t" r="r" b="b"/>
            <a:pathLst>
              <a:path w="58420" h="58419">
                <a:moveTo>
                  <a:pt x="28921" y="0"/>
                </a:moveTo>
                <a:lnTo>
                  <a:pt x="40393" y="2645"/>
                </a:lnTo>
                <a:lnTo>
                  <a:pt x="49867" y="9441"/>
                </a:lnTo>
                <a:lnTo>
                  <a:pt x="56203" y="19196"/>
                </a:lnTo>
                <a:lnTo>
                  <a:pt x="58262" y="30717"/>
                </a:lnTo>
                <a:lnTo>
                  <a:pt x="55608" y="41234"/>
                </a:lnTo>
                <a:lnTo>
                  <a:pt x="49174" y="49929"/>
                </a:lnTo>
                <a:lnTo>
                  <a:pt x="39969" y="55866"/>
                </a:lnTo>
                <a:lnTo>
                  <a:pt x="28997" y="58110"/>
                </a:lnTo>
                <a:lnTo>
                  <a:pt x="18148" y="55999"/>
                </a:lnTo>
                <a:lnTo>
                  <a:pt x="9054" y="50106"/>
                </a:lnTo>
                <a:lnTo>
                  <a:pt x="2682" y="41347"/>
                </a:lnTo>
                <a:lnTo>
                  <a:pt x="0" y="30640"/>
                </a:lnTo>
                <a:lnTo>
                  <a:pt x="1966" y="18906"/>
                </a:lnTo>
                <a:lnTo>
                  <a:pt x="8199" y="9088"/>
                </a:lnTo>
                <a:lnTo>
                  <a:pt x="17562" y="2386"/>
                </a:lnTo>
                <a:lnTo>
                  <a:pt x="28921" y="0"/>
                </a:lnTo>
                <a:close/>
              </a:path>
            </a:pathLst>
          </a:custGeom>
          <a:solidFill>
            <a:srgbClr val="5279F2">
              <a:alpha val="9999"/>
            </a:srgbClr>
          </a:solidFill>
        </p:spPr>
        <p:txBody>
          <a:bodyPr wrap="square" lIns="0" tIns="0" rIns="0" bIns="0" rtlCol="0"/>
          <a:lstStyle/>
          <a:p>
            <a:endParaRPr sz="1200"/>
          </a:p>
        </p:txBody>
      </p:sp>
      <p:sp>
        <p:nvSpPr>
          <p:cNvPr id="121" name="bg object 121"/>
          <p:cNvSpPr/>
          <p:nvPr/>
        </p:nvSpPr>
        <p:spPr>
          <a:xfrm>
            <a:off x="2201768" y="1933996"/>
            <a:ext cx="38946" cy="38946"/>
          </a:xfrm>
          <a:custGeom>
            <a:avLst/>
            <a:gdLst/>
            <a:ahLst/>
            <a:cxnLst/>
            <a:rect l="l" t="t" r="r" b="b"/>
            <a:pathLst>
              <a:path w="58420" h="58419">
                <a:moveTo>
                  <a:pt x="29494" y="0"/>
                </a:moveTo>
                <a:lnTo>
                  <a:pt x="40106" y="2138"/>
                </a:lnTo>
                <a:lnTo>
                  <a:pt x="49069" y="8113"/>
                </a:lnTo>
                <a:lnTo>
                  <a:pt x="55389" y="17004"/>
                </a:lnTo>
                <a:lnTo>
                  <a:pt x="58109" y="27889"/>
                </a:lnTo>
                <a:lnTo>
                  <a:pt x="56254" y="39575"/>
                </a:lnTo>
                <a:lnTo>
                  <a:pt x="50082" y="49251"/>
                </a:lnTo>
                <a:lnTo>
                  <a:pt x="40604" y="55853"/>
                </a:lnTo>
                <a:lnTo>
                  <a:pt x="40455" y="55853"/>
                </a:lnTo>
                <a:lnTo>
                  <a:pt x="29074" y="58148"/>
                </a:lnTo>
                <a:lnTo>
                  <a:pt x="18121" y="55853"/>
                </a:lnTo>
                <a:lnTo>
                  <a:pt x="8963" y="49876"/>
                </a:lnTo>
                <a:lnTo>
                  <a:pt x="2592" y="41149"/>
                </a:lnTo>
                <a:lnTo>
                  <a:pt x="0" y="30602"/>
                </a:lnTo>
                <a:lnTo>
                  <a:pt x="2137" y="19088"/>
                </a:lnTo>
                <a:lnTo>
                  <a:pt x="8529" y="9355"/>
                </a:lnTo>
                <a:lnTo>
                  <a:pt x="18030" y="2594"/>
                </a:lnTo>
                <a:lnTo>
                  <a:pt x="29494" y="0"/>
                </a:lnTo>
                <a:close/>
              </a:path>
            </a:pathLst>
          </a:custGeom>
          <a:solidFill>
            <a:srgbClr val="5279F2">
              <a:alpha val="9999"/>
            </a:srgbClr>
          </a:solidFill>
        </p:spPr>
        <p:txBody>
          <a:bodyPr wrap="square" lIns="0" tIns="0" rIns="0" bIns="0" rtlCol="0"/>
          <a:lstStyle/>
          <a:p>
            <a:endParaRPr sz="1200"/>
          </a:p>
        </p:txBody>
      </p:sp>
      <p:sp>
        <p:nvSpPr>
          <p:cNvPr id="122" name="bg object 122"/>
          <p:cNvSpPr/>
          <p:nvPr/>
        </p:nvSpPr>
        <p:spPr>
          <a:xfrm>
            <a:off x="2955174" y="1431394"/>
            <a:ext cx="38946" cy="38946"/>
          </a:xfrm>
          <a:custGeom>
            <a:avLst/>
            <a:gdLst/>
            <a:ahLst/>
            <a:cxnLst/>
            <a:rect l="l" t="t" r="r" b="b"/>
            <a:pathLst>
              <a:path w="58420" h="58419">
                <a:moveTo>
                  <a:pt x="27393" y="0"/>
                </a:moveTo>
                <a:lnTo>
                  <a:pt x="39102" y="1660"/>
                </a:lnTo>
                <a:lnTo>
                  <a:pt x="48888" y="7664"/>
                </a:lnTo>
                <a:lnTo>
                  <a:pt x="55615" y="16972"/>
                </a:lnTo>
                <a:lnTo>
                  <a:pt x="58148" y="28539"/>
                </a:lnTo>
                <a:lnTo>
                  <a:pt x="56032" y="39531"/>
                </a:lnTo>
                <a:lnTo>
                  <a:pt x="50192" y="48797"/>
                </a:lnTo>
                <a:lnTo>
                  <a:pt x="41557" y="55327"/>
                </a:lnTo>
                <a:lnTo>
                  <a:pt x="31060" y="58110"/>
                </a:lnTo>
                <a:lnTo>
                  <a:pt x="19518" y="56212"/>
                </a:lnTo>
                <a:lnTo>
                  <a:pt x="9699" y="50005"/>
                </a:lnTo>
                <a:lnTo>
                  <a:pt x="2795" y="40611"/>
                </a:lnTo>
                <a:lnTo>
                  <a:pt x="0" y="29150"/>
                </a:lnTo>
                <a:lnTo>
                  <a:pt x="1921" y="18450"/>
                </a:lnTo>
                <a:lnTo>
                  <a:pt x="7717" y="9393"/>
                </a:lnTo>
                <a:lnTo>
                  <a:pt x="16493" y="2937"/>
                </a:lnTo>
                <a:lnTo>
                  <a:pt x="27354" y="38"/>
                </a:lnTo>
                <a:close/>
              </a:path>
            </a:pathLst>
          </a:custGeom>
          <a:solidFill>
            <a:srgbClr val="5279F2">
              <a:alpha val="9999"/>
            </a:srgbClr>
          </a:solidFill>
        </p:spPr>
        <p:txBody>
          <a:bodyPr wrap="square" lIns="0" tIns="0" rIns="0" bIns="0" rtlCol="0"/>
          <a:lstStyle/>
          <a:p>
            <a:endParaRPr sz="1200"/>
          </a:p>
        </p:txBody>
      </p:sp>
      <p:sp>
        <p:nvSpPr>
          <p:cNvPr id="123" name="bg object 123"/>
          <p:cNvSpPr/>
          <p:nvPr/>
        </p:nvSpPr>
        <p:spPr>
          <a:xfrm>
            <a:off x="2704956" y="1683829"/>
            <a:ext cx="38946" cy="38946"/>
          </a:xfrm>
          <a:custGeom>
            <a:avLst/>
            <a:gdLst/>
            <a:ahLst/>
            <a:cxnLst/>
            <a:rect l="l" t="t" r="r" b="b"/>
            <a:pathLst>
              <a:path w="58420" h="58419">
                <a:moveTo>
                  <a:pt x="30220" y="0"/>
                </a:moveTo>
                <a:lnTo>
                  <a:pt x="41105" y="2714"/>
                </a:lnTo>
                <a:lnTo>
                  <a:pt x="49996" y="9021"/>
                </a:lnTo>
                <a:lnTo>
                  <a:pt x="55971" y="17971"/>
                </a:lnTo>
                <a:lnTo>
                  <a:pt x="58110" y="28615"/>
                </a:lnTo>
                <a:lnTo>
                  <a:pt x="55543" y="40101"/>
                </a:lnTo>
                <a:lnTo>
                  <a:pt x="48807" y="49614"/>
                </a:lnTo>
                <a:lnTo>
                  <a:pt x="39091" y="56010"/>
                </a:lnTo>
                <a:lnTo>
                  <a:pt x="27584" y="58148"/>
                </a:lnTo>
                <a:lnTo>
                  <a:pt x="17036" y="55561"/>
                </a:lnTo>
                <a:lnTo>
                  <a:pt x="8304" y="49198"/>
                </a:lnTo>
                <a:lnTo>
                  <a:pt x="2316" y="40042"/>
                </a:lnTo>
                <a:lnTo>
                  <a:pt x="0" y="29074"/>
                </a:lnTo>
                <a:lnTo>
                  <a:pt x="2331" y="17482"/>
                </a:lnTo>
                <a:lnTo>
                  <a:pt x="8877" y="8061"/>
                </a:lnTo>
                <a:lnTo>
                  <a:pt x="18540" y="1878"/>
                </a:lnTo>
                <a:lnTo>
                  <a:pt x="30220" y="0"/>
                </a:lnTo>
                <a:close/>
              </a:path>
            </a:pathLst>
          </a:custGeom>
          <a:solidFill>
            <a:srgbClr val="5279F2">
              <a:alpha val="9999"/>
            </a:srgbClr>
          </a:solidFill>
        </p:spPr>
        <p:txBody>
          <a:bodyPr wrap="square" lIns="0" tIns="0" rIns="0" bIns="0" rtlCol="0"/>
          <a:lstStyle/>
          <a:p>
            <a:endParaRPr sz="1200"/>
          </a:p>
        </p:txBody>
      </p:sp>
      <p:sp>
        <p:nvSpPr>
          <p:cNvPr id="124" name="bg object 124"/>
          <p:cNvSpPr/>
          <p:nvPr/>
        </p:nvSpPr>
        <p:spPr>
          <a:xfrm>
            <a:off x="3460654" y="682267"/>
            <a:ext cx="33867" cy="33867"/>
          </a:xfrm>
          <a:custGeom>
            <a:avLst/>
            <a:gdLst/>
            <a:ahLst/>
            <a:cxnLst/>
            <a:rect l="l" t="t" r="r" b="b"/>
            <a:pathLst>
              <a:path w="50800" h="50800">
                <a:moveTo>
                  <a:pt x="23343" y="0"/>
                </a:moveTo>
                <a:lnTo>
                  <a:pt x="33399" y="1613"/>
                </a:lnTo>
                <a:lnTo>
                  <a:pt x="42082" y="7034"/>
                </a:lnTo>
                <a:lnTo>
                  <a:pt x="48244" y="15242"/>
                </a:lnTo>
                <a:lnTo>
                  <a:pt x="50774" y="25215"/>
                </a:lnTo>
                <a:lnTo>
                  <a:pt x="49188" y="34698"/>
                </a:lnTo>
                <a:lnTo>
                  <a:pt x="44246" y="42655"/>
                </a:lnTo>
                <a:lnTo>
                  <a:pt x="36703" y="48263"/>
                </a:lnTo>
                <a:lnTo>
                  <a:pt x="27316" y="50698"/>
                </a:lnTo>
                <a:lnTo>
                  <a:pt x="16982" y="49190"/>
                </a:lnTo>
                <a:lnTo>
                  <a:pt x="8371" y="43964"/>
                </a:lnTo>
                <a:lnTo>
                  <a:pt x="2403" y="35859"/>
                </a:lnTo>
                <a:lnTo>
                  <a:pt x="0" y="25712"/>
                </a:lnTo>
                <a:lnTo>
                  <a:pt x="1621" y="16149"/>
                </a:lnTo>
                <a:lnTo>
                  <a:pt x="6556" y="8128"/>
                </a:lnTo>
                <a:lnTo>
                  <a:pt x="14049" y="2470"/>
                </a:lnTo>
                <a:lnTo>
                  <a:pt x="23343" y="0"/>
                </a:lnTo>
                <a:close/>
              </a:path>
            </a:pathLst>
          </a:custGeom>
          <a:solidFill>
            <a:srgbClr val="5279F2">
              <a:alpha val="9999"/>
            </a:srgbClr>
          </a:solidFill>
        </p:spPr>
        <p:txBody>
          <a:bodyPr wrap="square" lIns="0" tIns="0" rIns="0" bIns="0" rtlCol="0"/>
          <a:lstStyle/>
          <a:p>
            <a:endParaRPr sz="1200"/>
          </a:p>
        </p:txBody>
      </p:sp>
      <p:sp>
        <p:nvSpPr>
          <p:cNvPr id="125" name="bg object 125"/>
          <p:cNvSpPr/>
          <p:nvPr/>
        </p:nvSpPr>
        <p:spPr>
          <a:xfrm>
            <a:off x="3208297" y="1183137"/>
            <a:ext cx="33867" cy="34290"/>
          </a:xfrm>
          <a:custGeom>
            <a:avLst/>
            <a:gdLst/>
            <a:ahLst/>
            <a:cxnLst/>
            <a:rect l="l" t="t" r="r" b="b"/>
            <a:pathLst>
              <a:path w="50800" h="51435">
                <a:moveTo>
                  <a:pt x="25635" y="0"/>
                </a:moveTo>
                <a:lnTo>
                  <a:pt x="35589" y="2629"/>
                </a:lnTo>
                <a:lnTo>
                  <a:pt x="43744" y="8858"/>
                </a:lnTo>
                <a:lnTo>
                  <a:pt x="49092" y="17573"/>
                </a:lnTo>
                <a:lnTo>
                  <a:pt x="50621" y="27660"/>
                </a:lnTo>
                <a:lnTo>
                  <a:pt x="48074" y="36940"/>
                </a:lnTo>
                <a:lnTo>
                  <a:pt x="42360" y="44394"/>
                </a:lnTo>
                <a:lnTo>
                  <a:pt x="34310" y="49269"/>
                </a:lnTo>
                <a:lnTo>
                  <a:pt x="24757" y="50812"/>
                </a:lnTo>
                <a:lnTo>
                  <a:pt x="14661" y="48319"/>
                </a:lnTo>
                <a:lnTo>
                  <a:pt x="6604" y="42269"/>
                </a:lnTo>
                <a:lnTo>
                  <a:pt x="1434" y="33604"/>
                </a:lnTo>
                <a:lnTo>
                  <a:pt x="0" y="23267"/>
                </a:lnTo>
                <a:lnTo>
                  <a:pt x="2512" y="13915"/>
                </a:lnTo>
                <a:lnTo>
                  <a:pt x="8180" y="6423"/>
                </a:lnTo>
                <a:lnTo>
                  <a:pt x="16176" y="1545"/>
                </a:lnTo>
                <a:lnTo>
                  <a:pt x="25673" y="38"/>
                </a:lnTo>
                <a:close/>
              </a:path>
            </a:pathLst>
          </a:custGeom>
          <a:solidFill>
            <a:srgbClr val="5279F2">
              <a:alpha val="9999"/>
            </a:srgbClr>
          </a:solidFill>
        </p:spPr>
        <p:txBody>
          <a:bodyPr wrap="square" lIns="0" tIns="0" rIns="0" bIns="0" rtlCol="0"/>
          <a:lstStyle/>
          <a:p>
            <a:endParaRPr sz="1200"/>
          </a:p>
        </p:txBody>
      </p:sp>
      <p:sp>
        <p:nvSpPr>
          <p:cNvPr id="126" name="bg object 126"/>
          <p:cNvSpPr/>
          <p:nvPr/>
        </p:nvSpPr>
        <p:spPr>
          <a:xfrm>
            <a:off x="1703394" y="2187143"/>
            <a:ext cx="34290" cy="33867"/>
          </a:xfrm>
          <a:custGeom>
            <a:avLst/>
            <a:gdLst/>
            <a:ahLst/>
            <a:cxnLst/>
            <a:rect l="l" t="t" r="r" b="b"/>
            <a:pathLst>
              <a:path w="51435" h="50800">
                <a:moveTo>
                  <a:pt x="23801" y="0"/>
                </a:moveTo>
                <a:lnTo>
                  <a:pt x="34147" y="1636"/>
                </a:lnTo>
                <a:lnTo>
                  <a:pt x="42694" y="6962"/>
                </a:lnTo>
                <a:lnTo>
                  <a:pt x="48548" y="15139"/>
                </a:lnTo>
                <a:lnTo>
                  <a:pt x="50812" y="25330"/>
                </a:lnTo>
                <a:lnTo>
                  <a:pt x="49062" y="34855"/>
                </a:lnTo>
                <a:lnTo>
                  <a:pt x="44031" y="42818"/>
                </a:lnTo>
                <a:lnTo>
                  <a:pt x="36478" y="48389"/>
                </a:lnTo>
                <a:lnTo>
                  <a:pt x="27163" y="50736"/>
                </a:lnTo>
                <a:lnTo>
                  <a:pt x="17090" y="48988"/>
                </a:lnTo>
                <a:lnTo>
                  <a:pt x="8467" y="43458"/>
                </a:lnTo>
                <a:lnTo>
                  <a:pt x="2401" y="35177"/>
                </a:lnTo>
                <a:lnTo>
                  <a:pt x="0" y="25177"/>
                </a:lnTo>
                <a:lnTo>
                  <a:pt x="1720" y="15720"/>
                </a:lnTo>
                <a:lnTo>
                  <a:pt x="6771" y="7832"/>
                </a:lnTo>
                <a:lnTo>
                  <a:pt x="14387" y="2322"/>
                </a:lnTo>
                <a:lnTo>
                  <a:pt x="23801" y="0"/>
                </a:lnTo>
                <a:close/>
              </a:path>
            </a:pathLst>
          </a:custGeom>
          <a:solidFill>
            <a:srgbClr val="5279F2">
              <a:alpha val="9999"/>
            </a:srgbClr>
          </a:solidFill>
        </p:spPr>
        <p:txBody>
          <a:bodyPr wrap="square" lIns="0" tIns="0" rIns="0" bIns="0" rtlCol="0"/>
          <a:lstStyle/>
          <a:p>
            <a:endParaRPr sz="1200"/>
          </a:p>
        </p:txBody>
      </p:sp>
      <p:sp>
        <p:nvSpPr>
          <p:cNvPr id="127" name="bg object 127"/>
          <p:cNvSpPr/>
          <p:nvPr/>
        </p:nvSpPr>
        <p:spPr>
          <a:xfrm>
            <a:off x="1451036" y="2187118"/>
            <a:ext cx="33867" cy="33867"/>
          </a:xfrm>
          <a:custGeom>
            <a:avLst/>
            <a:gdLst/>
            <a:ahLst/>
            <a:cxnLst/>
            <a:rect l="l" t="t" r="r" b="b"/>
            <a:pathLst>
              <a:path w="50800" h="50800">
                <a:moveTo>
                  <a:pt x="26323" y="0"/>
                </a:moveTo>
                <a:lnTo>
                  <a:pt x="36378" y="2671"/>
                </a:lnTo>
                <a:lnTo>
                  <a:pt x="44332" y="8854"/>
                </a:lnTo>
                <a:lnTo>
                  <a:pt x="49328" y="17600"/>
                </a:lnTo>
                <a:lnTo>
                  <a:pt x="50545" y="27966"/>
                </a:lnTo>
                <a:lnTo>
                  <a:pt x="47848" y="37271"/>
                </a:lnTo>
                <a:lnTo>
                  <a:pt x="42035" y="44642"/>
                </a:lnTo>
                <a:lnTo>
                  <a:pt x="33944" y="49349"/>
                </a:lnTo>
                <a:lnTo>
                  <a:pt x="24413" y="50660"/>
                </a:lnTo>
                <a:lnTo>
                  <a:pt x="14495" y="47873"/>
                </a:lnTo>
                <a:lnTo>
                  <a:pt x="6475" y="41519"/>
                </a:lnTo>
                <a:lnTo>
                  <a:pt x="1321" y="32715"/>
                </a:lnTo>
                <a:lnTo>
                  <a:pt x="0" y="22579"/>
                </a:lnTo>
                <a:lnTo>
                  <a:pt x="2726" y="13350"/>
                </a:lnTo>
                <a:lnTo>
                  <a:pt x="8577" y="6031"/>
                </a:lnTo>
                <a:lnTo>
                  <a:pt x="16719" y="1341"/>
                </a:lnTo>
                <a:lnTo>
                  <a:pt x="26323" y="0"/>
                </a:lnTo>
                <a:close/>
              </a:path>
            </a:pathLst>
          </a:custGeom>
          <a:solidFill>
            <a:srgbClr val="5279F2">
              <a:alpha val="9999"/>
            </a:srgbClr>
          </a:solidFill>
        </p:spPr>
        <p:txBody>
          <a:bodyPr wrap="square" lIns="0" tIns="0" rIns="0" bIns="0" rtlCol="0"/>
          <a:lstStyle/>
          <a:p>
            <a:endParaRPr sz="1200"/>
          </a:p>
        </p:txBody>
      </p:sp>
      <p:sp>
        <p:nvSpPr>
          <p:cNvPr id="128" name="bg object 128"/>
          <p:cNvSpPr/>
          <p:nvPr/>
        </p:nvSpPr>
        <p:spPr>
          <a:xfrm>
            <a:off x="1200691" y="2187118"/>
            <a:ext cx="34290" cy="34290"/>
          </a:xfrm>
          <a:custGeom>
            <a:avLst/>
            <a:gdLst/>
            <a:ahLst/>
            <a:cxnLst/>
            <a:rect l="l" t="t" r="r" b="b"/>
            <a:pathLst>
              <a:path w="51435" h="51435">
                <a:moveTo>
                  <a:pt x="26285" y="0"/>
                </a:moveTo>
                <a:lnTo>
                  <a:pt x="35758" y="2037"/>
                </a:lnTo>
                <a:lnTo>
                  <a:pt x="43534" y="7340"/>
                </a:lnTo>
                <a:lnTo>
                  <a:pt x="48817" y="15085"/>
                </a:lnTo>
                <a:lnTo>
                  <a:pt x="50812" y="24489"/>
                </a:lnTo>
                <a:lnTo>
                  <a:pt x="48673" y="34469"/>
                </a:lnTo>
                <a:lnTo>
                  <a:pt x="42784" y="42923"/>
                </a:lnTo>
                <a:lnTo>
                  <a:pt x="34281" y="48741"/>
                </a:lnTo>
                <a:lnTo>
                  <a:pt x="24298" y="50812"/>
                </a:lnTo>
                <a:lnTo>
                  <a:pt x="14925" y="48727"/>
                </a:lnTo>
                <a:lnTo>
                  <a:pt x="7220" y="43358"/>
                </a:lnTo>
                <a:lnTo>
                  <a:pt x="1980" y="35517"/>
                </a:lnTo>
                <a:lnTo>
                  <a:pt x="0" y="26017"/>
                </a:lnTo>
                <a:lnTo>
                  <a:pt x="2006" y="15757"/>
                </a:lnTo>
                <a:lnTo>
                  <a:pt x="7626" y="7435"/>
                </a:lnTo>
                <a:lnTo>
                  <a:pt x="16005" y="1900"/>
                </a:lnTo>
                <a:lnTo>
                  <a:pt x="26285" y="0"/>
                </a:lnTo>
                <a:close/>
              </a:path>
            </a:pathLst>
          </a:custGeom>
          <a:solidFill>
            <a:srgbClr val="5279F2">
              <a:alpha val="9999"/>
            </a:srgbClr>
          </a:solidFill>
        </p:spPr>
        <p:txBody>
          <a:bodyPr wrap="square" lIns="0" tIns="0" rIns="0" bIns="0" rtlCol="0"/>
          <a:lstStyle/>
          <a:p>
            <a:endParaRPr sz="1200"/>
          </a:p>
        </p:txBody>
      </p:sp>
      <p:sp>
        <p:nvSpPr>
          <p:cNvPr id="129" name="bg object 129"/>
          <p:cNvSpPr/>
          <p:nvPr/>
        </p:nvSpPr>
        <p:spPr>
          <a:xfrm>
            <a:off x="950039" y="2187093"/>
            <a:ext cx="34290" cy="34290"/>
          </a:xfrm>
          <a:custGeom>
            <a:avLst/>
            <a:gdLst/>
            <a:ahLst/>
            <a:cxnLst/>
            <a:rect l="l" t="t" r="r" b="b"/>
            <a:pathLst>
              <a:path w="51434" h="51435">
                <a:moveTo>
                  <a:pt x="24527" y="0"/>
                </a:moveTo>
                <a:lnTo>
                  <a:pt x="34807" y="1900"/>
                </a:lnTo>
                <a:lnTo>
                  <a:pt x="43185" y="7435"/>
                </a:lnTo>
                <a:lnTo>
                  <a:pt x="48806" y="15757"/>
                </a:lnTo>
                <a:lnTo>
                  <a:pt x="50812" y="26017"/>
                </a:lnTo>
                <a:lnTo>
                  <a:pt x="48837" y="35533"/>
                </a:lnTo>
                <a:lnTo>
                  <a:pt x="43610" y="43377"/>
                </a:lnTo>
                <a:lnTo>
                  <a:pt x="35919" y="48749"/>
                </a:lnTo>
                <a:lnTo>
                  <a:pt x="26552" y="50851"/>
                </a:lnTo>
                <a:lnTo>
                  <a:pt x="16552" y="48801"/>
                </a:lnTo>
                <a:lnTo>
                  <a:pt x="8046" y="42995"/>
                </a:lnTo>
                <a:lnTo>
                  <a:pt x="2155" y="34545"/>
                </a:lnTo>
                <a:lnTo>
                  <a:pt x="0" y="24565"/>
                </a:lnTo>
                <a:lnTo>
                  <a:pt x="1967" y="15162"/>
                </a:lnTo>
                <a:lnTo>
                  <a:pt x="7230" y="7416"/>
                </a:lnTo>
                <a:lnTo>
                  <a:pt x="15000" y="2113"/>
                </a:lnTo>
                <a:lnTo>
                  <a:pt x="24489" y="38"/>
                </a:lnTo>
                <a:close/>
              </a:path>
            </a:pathLst>
          </a:custGeom>
          <a:solidFill>
            <a:srgbClr val="5279F2">
              <a:alpha val="9999"/>
            </a:srgbClr>
          </a:solidFill>
        </p:spPr>
        <p:txBody>
          <a:bodyPr wrap="square" lIns="0" tIns="0" rIns="0" bIns="0" rtlCol="0"/>
          <a:lstStyle/>
          <a:p>
            <a:endParaRPr sz="1200"/>
          </a:p>
        </p:txBody>
      </p:sp>
      <p:sp>
        <p:nvSpPr>
          <p:cNvPr id="130" name="bg object 130"/>
          <p:cNvSpPr/>
          <p:nvPr/>
        </p:nvSpPr>
        <p:spPr>
          <a:xfrm>
            <a:off x="2454967" y="1936467"/>
            <a:ext cx="33867" cy="34290"/>
          </a:xfrm>
          <a:custGeom>
            <a:avLst/>
            <a:gdLst/>
            <a:ahLst/>
            <a:cxnLst/>
            <a:rect l="l" t="t" r="r" b="b"/>
            <a:pathLst>
              <a:path w="50800" h="51435">
                <a:moveTo>
                  <a:pt x="25482" y="0"/>
                </a:moveTo>
                <a:lnTo>
                  <a:pt x="35455" y="2551"/>
                </a:lnTo>
                <a:lnTo>
                  <a:pt x="43658" y="8725"/>
                </a:lnTo>
                <a:lnTo>
                  <a:pt x="49068" y="17412"/>
                </a:lnTo>
                <a:lnTo>
                  <a:pt x="50660" y="27507"/>
                </a:lnTo>
                <a:lnTo>
                  <a:pt x="48184" y="36817"/>
                </a:lnTo>
                <a:lnTo>
                  <a:pt x="42517" y="44303"/>
                </a:lnTo>
                <a:lnTo>
                  <a:pt x="34493" y="49218"/>
                </a:lnTo>
                <a:lnTo>
                  <a:pt x="24948" y="50812"/>
                </a:lnTo>
                <a:lnTo>
                  <a:pt x="14801" y="48402"/>
                </a:lnTo>
                <a:lnTo>
                  <a:pt x="6700" y="42422"/>
                </a:lnTo>
                <a:lnTo>
                  <a:pt x="1485" y="33797"/>
                </a:lnTo>
                <a:lnTo>
                  <a:pt x="0" y="23457"/>
                </a:lnTo>
                <a:lnTo>
                  <a:pt x="2461" y="14092"/>
                </a:lnTo>
                <a:lnTo>
                  <a:pt x="8090" y="6561"/>
                </a:lnTo>
                <a:lnTo>
                  <a:pt x="16053" y="1623"/>
                </a:lnTo>
                <a:lnTo>
                  <a:pt x="25521" y="38"/>
                </a:lnTo>
                <a:close/>
              </a:path>
            </a:pathLst>
          </a:custGeom>
          <a:solidFill>
            <a:srgbClr val="5279F2">
              <a:alpha val="9999"/>
            </a:srgbClr>
          </a:solidFill>
        </p:spPr>
        <p:txBody>
          <a:bodyPr wrap="square" lIns="0" tIns="0" rIns="0" bIns="0" rtlCol="0"/>
          <a:lstStyle/>
          <a:p>
            <a:endParaRPr sz="1200"/>
          </a:p>
        </p:txBody>
      </p:sp>
      <p:sp>
        <p:nvSpPr>
          <p:cNvPr id="131" name="bg object 131"/>
          <p:cNvSpPr/>
          <p:nvPr/>
        </p:nvSpPr>
        <p:spPr>
          <a:xfrm>
            <a:off x="2961160" y="1689101"/>
            <a:ext cx="27517" cy="27517"/>
          </a:xfrm>
          <a:custGeom>
            <a:avLst/>
            <a:gdLst/>
            <a:ahLst/>
            <a:cxnLst/>
            <a:rect l="l" t="t" r="r" b="b"/>
            <a:pathLst>
              <a:path w="41275" h="41275">
                <a:moveTo>
                  <a:pt x="20401" y="0"/>
                </a:moveTo>
                <a:lnTo>
                  <a:pt x="28313" y="1726"/>
                </a:lnTo>
                <a:lnTo>
                  <a:pt x="28168" y="1726"/>
                </a:lnTo>
                <a:lnTo>
                  <a:pt x="34750" y="6275"/>
                </a:lnTo>
                <a:lnTo>
                  <a:pt x="39374" y="12872"/>
                </a:lnTo>
                <a:lnTo>
                  <a:pt x="41108" y="20554"/>
                </a:lnTo>
                <a:lnTo>
                  <a:pt x="39455" y="28376"/>
                </a:lnTo>
                <a:lnTo>
                  <a:pt x="34957" y="34933"/>
                </a:lnTo>
                <a:lnTo>
                  <a:pt x="28260" y="39544"/>
                </a:lnTo>
                <a:lnTo>
                  <a:pt x="27961" y="39544"/>
                </a:lnTo>
                <a:lnTo>
                  <a:pt x="20554" y="41146"/>
                </a:lnTo>
                <a:lnTo>
                  <a:pt x="12641" y="39544"/>
                </a:lnTo>
                <a:lnTo>
                  <a:pt x="6108" y="35143"/>
                </a:lnTo>
                <a:lnTo>
                  <a:pt x="1658" y="28644"/>
                </a:lnTo>
                <a:lnTo>
                  <a:pt x="0" y="20745"/>
                </a:lnTo>
                <a:lnTo>
                  <a:pt x="1635" y="12872"/>
                </a:lnTo>
                <a:lnTo>
                  <a:pt x="6088" y="6275"/>
                </a:lnTo>
                <a:lnTo>
                  <a:pt x="12598" y="1726"/>
                </a:lnTo>
                <a:lnTo>
                  <a:pt x="20401" y="0"/>
                </a:lnTo>
                <a:close/>
              </a:path>
            </a:pathLst>
          </a:custGeom>
          <a:solidFill>
            <a:srgbClr val="5279F2">
              <a:alpha val="9999"/>
            </a:srgbClr>
          </a:solidFill>
        </p:spPr>
        <p:txBody>
          <a:bodyPr wrap="square" lIns="0" tIns="0" rIns="0" bIns="0" rtlCol="0"/>
          <a:lstStyle/>
          <a:p>
            <a:endParaRPr sz="1200"/>
          </a:p>
        </p:txBody>
      </p:sp>
      <p:sp>
        <p:nvSpPr>
          <p:cNvPr id="132" name="bg object 132"/>
          <p:cNvSpPr/>
          <p:nvPr/>
        </p:nvSpPr>
        <p:spPr>
          <a:xfrm>
            <a:off x="2207830" y="2190022"/>
            <a:ext cx="27517" cy="27517"/>
          </a:xfrm>
          <a:custGeom>
            <a:avLst/>
            <a:gdLst/>
            <a:ahLst/>
            <a:cxnLst/>
            <a:rect l="l" t="t" r="r" b="b"/>
            <a:pathLst>
              <a:path w="41275" h="41275">
                <a:moveTo>
                  <a:pt x="20401" y="0"/>
                </a:moveTo>
                <a:lnTo>
                  <a:pt x="28313" y="1726"/>
                </a:lnTo>
                <a:lnTo>
                  <a:pt x="28168" y="1726"/>
                </a:lnTo>
                <a:lnTo>
                  <a:pt x="34750" y="6275"/>
                </a:lnTo>
                <a:lnTo>
                  <a:pt x="39374" y="12872"/>
                </a:lnTo>
                <a:lnTo>
                  <a:pt x="41108" y="20554"/>
                </a:lnTo>
                <a:lnTo>
                  <a:pt x="39455" y="28376"/>
                </a:lnTo>
                <a:lnTo>
                  <a:pt x="34957" y="34933"/>
                </a:lnTo>
                <a:lnTo>
                  <a:pt x="28260" y="39544"/>
                </a:lnTo>
                <a:lnTo>
                  <a:pt x="27961" y="39544"/>
                </a:lnTo>
                <a:lnTo>
                  <a:pt x="20554" y="41146"/>
                </a:lnTo>
                <a:lnTo>
                  <a:pt x="12641" y="39544"/>
                </a:lnTo>
                <a:lnTo>
                  <a:pt x="6108" y="35143"/>
                </a:lnTo>
                <a:lnTo>
                  <a:pt x="1658" y="28644"/>
                </a:lnTo>
                <a:lnTo>
                  <a:pt x="0" y="20745"/>
                </a:lnTo>
                <a:lnTo>
                  <a:pt x="1635" y="12872"/>
                </a:lnTo>
                <a:lnTo>
                  <a:pt x="6089" y="6275"/>
                </a:lnTo>
                <a:lnTo>
                  <a:pt x="12598" y="1726"/>
                </a:lnTo>
                <a:lnTo>
                  <a:pt x="20401" y="0"/>
                </a:lnTo>
                <a:close/>
              </a:path>
            </a:pathLst>
          </a:custGeom>
          <a:solidFill>
            <a:srgbClr val="5279F2">
              <a:alpha val="9999"/>
            </a:srgbClr>
          </a:solidFill>
        </p:spPr>
        <p:txBody>
          <a:bodyPr wrap="square" lIns="0" tIns="0" rIns="0" bIns="0" rtlCol="0"/>
          <a:lstStyle/>
          <a:p>
            <a:endParaRPr sz="1200"/>
          </a:p>
        </p:txBody>
      </p:sp>
      <p:sp>
        <p:nvSpPr>
          <p:cNvPr id="133" name="bg object 133"/>
          <p:cNvSpPr/>
          <p:nvPr/>
        </p:nvSpPr>
        <p:spPr>
          <a:xfrm>
            <a:off x="701196" y="2190073"/>
            <a:ext cx="27517" cy="27517"/>
          </a:xfrm>
          <a:custGeom>
            <a:avLst/>
            <a:gdLst/>
            <a:ahLst/>
            <a:cxnLst/>
            <a:rect l="l" t="t" r="r" b="b"/>
            <a:pathLst>
              <a:path w="41275" h="41275">
                <a:moveTo>
                  <a:pt x="21662" y="0"/>
                </a:moveTo>
                <a:lnTo>
                  <a:pt x="29383" y="2172"/>
                </a:lnTo>
                <a:lnTo>
                  <a:pt x="35654" y="7096"/>
                </a:lnTo>
                <a:lnTo>
                  <a:pt x="39763" y="13925"/>
                </a:lnTo>
                <a:lnTo>
                  <a:pt x="40955" y="21815"/>
                </a:lnTo>
                <a:lnTo>
                  <a:pt x="38826" y="29625"/>
                </a:lnTo>
                <a:lnTo>
                  <a:pt x="34007" y="35841"/>
                </a:lnTo>
                <a:lnTo>
                  <a:pt x="27218" y="39829"/>
                </a:lnTo>
                <a:lnTo>
                  <a:pt x="19179" y="40955"/>
                </a:lnTo>
                <a:lnTo>
                  <a:pt x="11314" y="38871"/>
                </a:lnTo>
                <a:lnTo>
                  <a:pt x="5090" y="34112"/>
                </a:lnTo>
                <a:lnTo>
                  <a:pt x="1116" y="27368"/>
                </a:lnTo>
                <a:lnTo>
                  <a:pt x="0" y="19331"/>
                </a:lnTo>
                <a:lnTo>
                  <a:pt x="2122" y="11556"/>
                </a:lnTo>
                <a:lnTo>
                  <a:pt x="6977" y="5267"/>
                </a:lnTo>
                <a:lnTo>
                  <a:pt x="13759" y="1177"/>
                </a:lnTo>
                <a:lnTo>
                  <a:pt x="21662" y="0"/>
                </a:lnTo>
                <a:close/>
              </a:path>
            </a:pathLst>
          </a:custGeom>
          <a:solidFill>
            <a:srgbClr val="5279F2">
              <a:alpha val="9999"/>
            </a:srgbClr>
          </a:solidFill>
        </p:spPr>
        <p:txBody>
          <a:bodyPr wrap="square" lIns="0" tIns="0" rIns="0" bIns="0" rtlCol="0"/>
          <a:lstStyle/>
          <a:p>
            <a:endParaRPr sz="1200"/>
          </a:p>
        </p:txBody>
      </p:sp>
      <p:sp>
        <p:nvSpPr>
          <p:cNvPr id="134" name="bg object 134"/>
          <p:cNvSpPr/>
          <p:nvPr/>
        </p:nvSpPr>
        <p:spPr>
          <a:xfrm>
            <a:off x="3211150" y="1436718"/>
            <a:ext cx="27517" cy="27517"/>
          </a:xfrm>
          <a:custGeom>
            <a:avLst/>
            <a:gdLst/>
            <a:ahLst/>
            <a:cxnLst/>
            <a:rect l="l" t="t" r="r" b="b"/>
            <a:pathLst>
              <a:path w="41275" h="41275">
                <a:moveTo>
                  <a:pt x="21203" y="0"/>
                </a:moveTo>
                <a:lnTo>
                  <a:pt x="28977" y="1855"/>
                </a:lnTo>
                <a:lnTo>
                  <a:pt x="35378" y="6514"/>
                </a:lnTo>
                <a:lnTo>
                  <a:pt x="39658" y="13178"/>
                </a:lnTo>
                <a:lnTo>
                  <a:pt x="41108" y="21089"/>
                </a:lnTo>
                <a:lnTo>
                  <a:pt x="39293" y="28993"/>
                </a:lnTo>
                <a:lnTo>
                  <a:pt x="34723" y="35411"/>
                </a:lnTo>
                <a:lnTo>
                  <a:pt x="28112" y="39673"/>
                </a:lnTo>
                <a:lnTo>
                  <a:pt x="20172" y="41108"/>
                </a:lnTo>
                <a:lnTo>
                  <a:pt x="12373" y="39233"/>
                </a:lnTo>
                <a:lnTo>
                  <a:pt x="5888" y="34556"/>
                </a:lnTo>
                <a:lnTo>
                  <a:pt x="1502" y="27902"/>
                </a:lnTo>
                <a:lnTo>
                  <a:pt x="0" y="20095"/>
                </a:lnTo>
                <a:lnTo>
                  <a:pt x="1926" y="12416"/>
                </a:lnTo>
                <a:lnTo>
                  <a:pt x="6704" y="5936"/>
                </a:lnTo>
                <a:lnTo>
                  <a:pt x="13431" y="1512"/>
                </a:lnTo>
                <a:lnTo>
                  <a:pt x="21203" y="0"/>
                </a:lnTo>
                <a:close/>
              </a:path>
            </a:pathLst>
          </a:custGeom>
          <a:solidFill>
            <a:srgbClr val="5279F2">
              <a:alpha val="9999"/>
            </a:srgbClr>
          </a:solidFill>
        </p:spPr>
        <p:txBody>
          <a:bodyPr wrap="square" lIns="0" tIns="0" rIns="0" bIns="0" rtlCol="0"/>
          <a:lstStyle/>
          <a:p>
            <a:endParaRPr sz="1200"/>
          </a:p>
        </p:txBody>
      </p:sp>
      <p:sp>
        <p:nvSpPr>
          <p:cNvPr id="135" name="bg object 135"/>
          <p:cNvSpPr/>
          <p:nvPr/>
        </p:nvSpPr>
        <p:spPr>
          <a:xfrm>
            <a:off x="1956899" y="2190048"/>
            <a:ext cx="27517" cy="27517"/>
          </a:xfrm>
          <a:custGeom>
            <a:avLst/>
            <a:gdLst/>
            <a:ahLst/>
            <a:cxnLst/>
            <a:rect l="l" t="t" r="r" b="b"/>
            <a:pathLst>
              <a:path w="41275" h="41275">
                <a:moveTo>
                  <a:pt x="21203" y="0"/>
                </a:moveTo>
                <a:lnTo>
                  <a:pt x="28977" y="1855"/>
                </a:lnTo>
                <a:lnTo>
                  <a:pt x="35378" y="6513"/>
                </a:lnTo>
                <a:lnTo>
                  <a:pt x="39658" y="13178"/>
                </a:lnTo>
                <a:lnTo>
                  <a:pt x="41108" y="21089"/>
                </a:lnTo>
                <a:lnTo>
                  <a:pt x="39293" y="28993"/>
                </a:lnTo>
                <a:lnTo>
                  <a:pt x="34723" y="35411"/>
                </a:lnTo>
                <a:lnTo>
                  <a:pt x="28112" y="39673"/>
                </a:lnTo>
                <a:lnTo>
                  <a:pt x="20172" y="41108"/>
                </a:lnTo>
                <a:lnTo>
                  <a:pt x="12373" y="39233"/>
                </a:lnTo>
                <a:lnTo>
                  <a:pt x="5888" y="34556"/>
                </a:lnTo>
                <a:lnTo>
                  <a:pt x="1502" y="27902"/>
                </a:lnTo>
                <a:lnTo>
                  <a:pt x="0" y="20095"/>
                </a:lnTo>
                <a:lnTo>
                  <a:pt x="1926" y="12416"/>
                </a:lnTo>
                <a:lnTo>
                  <a:pt x="6705" y="5936"/>
                </a:lnTo>
                <a:lnTo>
                  <a:pt x="13431" y="1512"/>
                </a:lnTo>
                <a:lnTo>
                  <a:pt x="21203" y="0"/>
                </a:lnTo>
                <a:close/>
              </a:path>
            </a:pathLst>
          </a:custGeom>
          <a:solidFill>
            <a:srgbClr val="5279F2">
              <a:alpha val="9999"/>
            </a:srgbClr>
          </a:solidFill>
        </p:spPr>
        <p:txBody>
          <a:bodyPr wrap="square" lIns="0" tIns="0" rIns="0" bIns="0" rtlCol="0"/>
          <a:lstStyle/>
          <a:p>
            <a:endParaRPr sz="1200"/>
          </a:p>
        </p:txBody>
      </p:sp>
      <p:sp>
        <p:nvSpPr>
          <p:cNvPr id="136" name="bg object 136"/>
          <p:cNvSpPr/>
          <p:nvPr/>
        </p:nvSpPr>
        <p:spPr>
          <a:xfrm>
            <a:off x="200275" y="1939982"/>
            <a:ext cx="27517" cy="27517"/>
          </a:xfrm>
          <a:custGeom>
            <a:avLst/>
            <a:gdLst/>
            <a:ahLst/>
            <a:cxnLst/>
            <a:rect l="l" t="t" r="r" b="b"/>
            <a:pathLst>
              <a:path w="41275" h="41275">
                <a:moveTo>
                  <a:pt x="20936" y="0"/>
                </a:moveTo>
                <a:lnTo>
                  <a:pt x="28757" y="1913"/>
                </a:lnTo>
                <a:lnTo>
                  <a:pt x="35253" y="6590"/>
                </a:lnTo>
                <a:lnTo>
                  <a:pt x="39643" y="13244"/>
                </a:lnTo>
                <a:lnTo>
                  <a:pt x="41147" y="21051"/>
                </a:lnTo>
                <a:lnTo>
                  <a:pt x="39219" y="28730"/>
                </a:lnTo>
                <a:lnTo>
                  <a:pt x="34441" y="35210"/>
                </a:lnTo>
                <a:lnTo>
                  <a:pt x="27715" y="39634"/>
                </a:lnTo>
                <a:lnTo>
                  <a:pt x="19943" y="41146"/>
                </a:lnTo>
                <a:lnTo>
                  <a:pt x="12131" y="39253"/>
                </a:lnTo>
                <a:lnTo>
                  <a:pt x="5730" y="34594"/>
                </a:lnTo>
                <a:lnTo>
                  <a:pt x="1450" y="27930"/>
                </a:lnTo>
                <a:lnTo>
                  <a:pt x="0" y="20019"/>
                </a:lnTo>
                <a:lnTo>
                  <a:pt x="1815" y="12115"/>
                </a:lnTo>
                <a:lnTo>
                  <a:pt x="6384" y="5697"/>
                </a:lnTo>
                <a:lnTo>
                  <a:pt x="12996" y="1435"/>
                </a:lnTo>
                <a:lnTo>
                  <a:pt x="20936" y="0"/>
                </a:lnTo>
                <a:close/>
              </a:path>
            </a:pathLst>
          </a:custGeom>
          <a:solidFill>
            <a:srgbClr val="5279F2">
              <a:alpha val="9999"/>
            </a:srgbClr>
          </a:solidFill>
        </p:spPr>
        <p:txBody>
          <a:bodyPr wrap="square" lIns="0" tIns="0" rIns="0" bIns="0" rtlCol="0"/>
          <a:lstStyle/>
          <a:p>
            <a:endParaRPr sz="1200"/>
          </a:p>
        </p:txBody>
      </p:sp>
      <p:sp>
        <p:nvSpPr>
          <p:cNvPr id="137" name="bg object 137"/>
          <p:cNvSpPr/>
          <p:nvPr/>
        </p:nvSpPr>
        <p:spPr>
          <a:xfrm>
            <a:off x="2710280" y="1940007"/>
            <a:ext cx="27517" cy="27517"/>
          </a:xfrm>
          <a:custGeom>
            <a:avLst/>
            <a:gdLst/>
            <a:ahLst/>
            <a:cxnLst/>
            <a:rect l="l" t="t" r="r" b="b"/>
            <a:pathLst>
              <a:path w="41275" h="41275">
                <a:moveTo>
                  <a:pt x="19713" y="0"/>
                </a:moveTo>
                <a:lnTo>
                  <a:pt x="27670" y="1261"/>
                </a:lnTo>
                <a:lnTo>
                  <a:pt x="34346" y="5367"/>
                </a:lnTo>
                <a:lnTo>
                  <a:pt x="39017" y="11680"/>
                </a:lnTo>
                <a:lnTo>
                  <a:pt x="40994" y="19561"/>
                </a:lnTo>
                <a:lnTo>
                  <a:pt x="39728" y="27563"/>
                </a:lnTo>
                <a:lnTo>
                  <a:pt x="35621" y="34293"/>
                </a:lnTo>
                <a:lnTo>
                  <a:pt x="29330" y="39025"/>
                </a:lnTo>
                <a:lnTo>
                  <a:pt x="21509" y="41032"/>
                </a:lnTo>
                <a:lnTo>
                  <a:pt x="13689" y="39704"/>
                </a:lnTo>
                <a:lnTo>
                  <a:pt x="6915" y="35454"/>
                </a:lnTo>
                <a:lnTo>
                  <a:pt x="2060" y="29083"/>
                </a:lnTo>
                <a:lnTo>
                  <a:pt x="0" y="21394"/>
                </a:lnTo>
                <a:lnTo>
                  <a:pt x="1323" y="13528"/>
                </a:lnTo>
                <a:lnTo>
                  <a:pt x="5544" y="6800"/>
                </a:lnTo>
                <a:lnTo>
                  <a:pt x="11921" y="2021"/>
                </a:lnTo>
                <a:lnTo>
                  <a:pt x="19713" y="0"/>
                </a:lnTo>
                <a:close/>
              </a:path>
            </a:pathLst>
          </a:custGeom>
          <a:solidFill>
            <a:srgbClr val="5279F2">
              <a:alpha val="9999"/>
            </a:srgbClr>
          </a:solidFill>
        </p:spPr>
        <p:txBody>
          <a:bodyPr wrap="square" lIns="0" tIns="0" rIns="0" bIns="0" rtlCol="0"/>
          <a:lstStyle/>
          <a:p>
            <a:endParaRPr sz="1200"/>
          </a:p>
        </p:txBody>
      </p:sp>
      <p:sp>
        <p:nvSpPr>
          <p:cNvPr id="138" name="bg object 138"/>
          <p:cNvSpPr/>
          <p:nvPr/>
        </p:nvSpPr>
        <p:spPr>
          <a:xfrm>
            <a:off x="3714490" y="182416"/>
            <a:ext cx="27517" cy="27517"/>
          </a:xfrm>
          <a:custGeom>
            <a:avLst/>
            <a:gdLst/>
            <a:ahLst/>
            <a:cxnLst/>
            <a:rect l="l" t="t" r="r" b="b"/>
            <a:pathLst>
              <a:path w="41275" h="41275">
                <a:moveTo>
                  <a:pt x="21165" y="0"/>
                </a:moveTo>
                <a:lnTo>
                  <a:pt x="28842" y="1971"/>
                </a:lnTo>
                <a:lnTo>
                  <a:pt x="35272" y="6776"/>
                </a:lnTo>
                <a:lnTo>
                  <a:pt x="39625" y="13522"/>
                </a:lnTo>
                <a:lnTo>
                  <a:pt x="41070" y="21318"/>
                </a:lnTo>
                <a:lnTo>
                  <a:pt x="39153" y="29138"/>
                </a:lnTo>
                <a:lnTo>
                  <a:pt x="34475" y="35511"/>
                </a:lnTo>
                <a:lnTo>
                  <a:pt x="27784" y="39735"/>
                </a:lnTo>
                <a:lnTo>
                  <a:pt x="19828" y="41108"/>
                </a:lnTo>
                <a:lnTo>
                  <a:pt x="11954" y="39237"/>
                </a:lnTo>
                <a:lnTo>
                  <a:pt x="5573" y="34618"/>
                </a:lnTo>
                <a:lnTo>
                  <a:pt x="1362" y="27972"/>
                </a:lnTo>
                <a:lnTo>
                  <a:pt x="0" y="20019"/>
                </a:lnTo>
                <a:lnTo>
                  <a:pt x="1921" y="12217"/>
                </a:lnTo>
                <a:lnTo>
                  <a:pt x="6628" y="5768"/>
                </a:lnTo>
                <a:lnTo>
                  <a:pt x="13313" y="1441"/>
                </a:lnTo>
                <a:lnTo>
                  <a:pt x="21165" y="0"/>
                </a:lnTo>
                <a:close/>
              </a:path>
            </a:pathLst>
          </a:custGeom>
          <a:solidFill>
            <a:srgbClr val="5279F2">
              <a:alpha val="9999"/>
            </a:srgbClr>
          </a:solidFill>
        </p:spPr>
        <p:txBody>
          <a:bodyPr wrap="square" lIns="0" tIns="0" rIns="0" bIns="0" rtlCol="0"/>
          <a:lstStyle/>
          <a:p>
            <a:endParaRPr sz="1200"/>
          </a:p>
        </p:txBody>
      </p:sp>
      <p:sp>
        <p:nvSpPr>
          <p:cNvPr id="139" name="bg object 139"/>
          <p:cNvSpPr/>
          <p:nvPr/>
        </p:nvSpPr>
        <p:spPr>
          <a:xfrm>
            <a:off x="3463584" y="935822"/>
            <a:ext cx="27517" cy="27517"/>
          </a:xfrm>
          <a:custGeom>
            <a:avLst/>
            <a:gdLst/>
            <a:ahLst/>
            <a:cxnLst/>
            <a:rect l="l" t="t" r="r" b="b"/>
            <a:pathLst>
              <a:path w="41275" h="41275">
                <a:moveTo>
                  <a:pt x="21318" y="0"/>
                </a:moveTo>
                <a:lnTo>
                  <a:pt x="29133" y="1916"/>
                </a:lnTo>
                <a:lnTo>
                  <a:pt x="35497" y="6594"/>
                </a:lnTo>
                <a:lnTo>
                  <a:pt x="39719" y="13286"/>
                </a:lnTo>
                <a:lnTo>
                  <a:pt x="41108" y="21241"/>
                </a:lnTo>
                <a:lnTo>
                  <a:pt x="39243" y="29133"/>
                </a:lnTo>
                <a:lnTo>
                  <a:pt x="34637" y="35516"/>
                </a:lnTo>
                <a:lnTo>
                  <a:pt x="28004" y="39729"/>
                </a:lnTo>
                <a:lnTo>
                  <a:pt x="20057" y="41108"/>
                </a:lnTo>
                <a:lnTo>
                  <a:pt x="12249" y="39182"/>
                </a:lnTo>
                <a:lnTo>
                  <a:pt x="5788" y="34465"/>
                </a:lnTo>
                <a:lnTo>
                  <a:pt x="1447" y="27779"/>
                </a:lnTo>
                <a:lnTo>
                  <a:pt x="0" y="19942"/>
                </a:lnTo>
                <a:lnTo>
                  <a:pt x="1971" y="12260"/>
                </a:lnTo>
                <a:lnTo>
                  <a:pt x="6776" y="5816"/>
                </a:lnTo>
                <a:lnTo>
                  <a:pt x="13522" y="1450"/>
                </a:lnTo>
                <a:lnTo>
                  <a:pt x="21318" y="0"/>
                </a:lnTo>
                <a:close/>
              </a:path>
            </a:pathLst>
          </a:custGeom>
          <a:solidFill>
            <a:srgbClr val="5279F2">
              <a:alpha val="9999"/>
            </a:srgbClr>
          </a:solidFill>
        </p:spPr>
        <p:txBody>
          <a:bodyPr wrap="square" lIns="0" tIns="0" rIns="0" bIns="0" rtlCol="0"/>
          <a:lstStyle/>
          <a:p>
            <a:endParaRPr sz="1200"/>
          </a:p>
        </p:txBody>
      </p:sp>
      <p:sp>
        <p:nvSpPr>
          <p:cNvPr id="140" name="bg object 140"/>
          <p:cNvSpPr/>
          <p:nvPr/>
        </p:nvSpPr>
        <p:spPr>
          <a:xfrm>
            <a:off x="3714490" y="433348"/>
            <a:ext cx="27517" cy="27517"/>
          </a:xfrm>
          <a:custGeom>
            <a:avLst/>
            <a:gdLst/>
            <a:ahLst/>
            <a:cxnLst/>
            <a:rect l="l" t="t" r="r" b="b"/>
            <a:pathLst>
              <a:path w="41275" h="41275">
                <a:moveTo>
                  <a:pt x="20401" y="0"/>
                </a:moveTo>
                <a:lnTo>
                  <a:pt x="28296" y="1658"/>
                </a:lnTo>
                <a:lnTo>
                  <a:pt x="34874" y="6108"/>
                </a:lnTo>
                <a:lnTo>
                  <a:pt x="39404" y="12641"/>
                </a:lnTo>
                <a:lnTo>
                  <a:pt x="41108" y="20363"/>
                </a:lnTo>
                <a:lnTo>
                  <a:pt x="39434" y="28096"/>
                </a:lnTo>
                <a:lnTo>
                  <a:pt x="34876" y="34718"/>
                </a:lnTo>
                <a:lnTo>
                  <a:pt x="28156" y="39455"/>
                </a:lnTo>
                <a:lnTo>
                  <a:pt x="27844" y="39455"/>
                </a:lnTo>
                <a:lnTo>
                  <a:pt x="20592" y="41108"/>
                </a:lnTo>
                <a:lnTo>
                  <a:pt x="12792" y="39455"/>
                </a:lnTo>
                <a:lnTo>
                  <a:pt x="6241" y="34957"/>
                </a:lnTo>
                <a:lnTo>
                  <a:pt x="1718" y="28397"/>
                </a:lnTo>
                <a:lnTo>
                  <a:pt x="0" y="20554"/>
                </a:lnTo>
                <a:lnTo>
                  <a:pt x="1602" y="12641"/>
                </a:lnTo>
                <a:lnTo>
                  <a:pt x="6003" y="6108"/>
                </a:lnTo>
                <a:lnTo>
                  <a:pt x="12502" y="1658"/>
                </a:lnTo>
                <a:lnTo>
                  <a:pt x="20401" y="0"/>
                </a:lnTo>
                <a:close/>
              </a:path>
            </a:pathLst>
          </a:custGeom>
          <a:solidFill>
            <a:srgbClr val="5279F2">
              <a:alpha val="9999"/>
            </a:srgbClr>
          </a:solidFill>
        </p:spPr>
        <p:txBody>
          <a:bodyPr wrap="square" lIns="0" tIns="0" rIns="0" bIns="0" rtlCol="0"/>
          <a:lstStyle/>
          <a:p>
            <a:endParaRPr sz="1200"/>
          </a:p>
        </p:txBody>
      </p:sp>
      <p:sp>
        <p:nvSpPr>
          <p:cNvPr id="141" name="bg object 141"/>
          <p:cNvSpPr/>
          <p:nvPr/>
        </p:nvSpPr>
        <p:spPr>
          <a:xfrm>
            <a:off x="3467506" y="1692845"/>
            <a:ext cx="20320" cy="20320"/>
          </a:xfrm>
          <a:custGeom>
            <a:avLst/>
            <a:gdLst/>
            <a:ahLst/>
            <a:cxnLst/>
            <a:rect l="l" t="t" r="r" b="b"/>
            <a:pathLst>
              <a:path w="30479" h="30480">
                <a:moveTo>
                  <a:pt x="14059" y="0"/>
                </a:moveTo>
                <a:lnTo>
                  <a:pt x="23954" y="1528"/>
                </a:lnTo>
                <a:lnTo>
                  <a:pt x="29991" y="5959"/>
                </a:lnTo>
                <a:lnTo>
                  <a:pt x="29685" y="24718"/>
                </a:lnTo>
                <a:lnTo>
                  <a:pt x="24183" y="30105"/>
                </a:lnTo>
                <a:lnTo>
                  <a:pt x="5501" y="29952"/>
                </a:lnTo>
                <a:lnTo>
                  <a:pt x="382" y="23992"/>
                </a:lnTo>
                <a:lnTo>
                  <a:pt x="0" y="5501"/>
                </a:lnTo>
                <a:lnTo>
                  <a:pt x="6494" y="1490"/>
                </a:lnTo>
                <a:lnTo>
                  <a:pt x="14059" y="0"/>
                </a:lnTo>
                <a:close/>
              </a:path>
            </a:pathLst>
          </a:custGeom>
          <a:solidFill>
            <a:srgbClr val="5279F2">
              <a:alpha val="9999"/>
            </a:srgbClr>
          </a:solidFill>
        </p:spPr>
        <p:txBody>
          <a:bodyPr wrap="square" lIns="0" tIns="0" rIns="0" bIns="0" rtlCol="0"/>
          <a:lstStyle/>
          <a:p>
            <a:endParaRPr sz="1200"/>
          </a:p>
        </p:txBody>
      </p:sp>
      <p:sp>
        <p:nvSpPr>
          <p:cNvPr id="142" name="bg object 142"/>
          <p:cNvSpPr/>
          <p:nvPr/>
        </p:nvSpPr>
        <p:spPr>
          <a:xfrm>
            <a:off x="3968173" y="186059"/>
            <a:ext cx="20743" cy="20743"/>
          </a:xfrm>
          <a:custGeom>
            <a:avLst/>
            <a:gdLst/>
            <a:ahLst/>
            <a:cxnLst/>
            <a:rect l="l" t="t" r="r" b="b"/>
            <a:pathLst>
              <a:path w="31114" h="31114">
                <a:moveTo>
                  <a:pt x="6685" y="0"/>
                </a:moveTo>
                <a:lnTo>
                  <a:pt x="24909" y="1337"/>
                </a:lnTo>
                <a:lnTo>
                  <a:pt x="30716" y="6762"/>
                </a:lnTo>
                <a:lnTo>
                  <a:pt x="29685" y="25444"/>
                </a:lnTo>
                <a:lnTo>
                  <a:pt x="23954" y="30564"/>
                </a:lnTo>
                <a:lnTo>
                  <a:pt x="14708" y="30296"/>
                </a:lnTo>
                <a:lnTo>
                  <a:pt x="5004" y="30067"/>
                </a:lnTo>
                <a:lnTo>
                  <a:pt x="1719" y="23037"/>
                </a:lnTo>
                <a:lnTo>
                  <a:pt x="0" y="16122"/>
                </a:lnTo>
                <a:lnTo>
                  <a:pt x="1757" y="5769"/>
                </a:lnTo>
                <a:lnTo>
                  <a:pt x="6685" y="0"/>
                </a:lnTo>
                <a:close/>
              </a:path>
            </a:pathLst>
          </a:custGeom>
          <a:solidFill>
            <a:srgbClr val="5279F2">
              <a:alpha val="9999"/>
            </a:srgbClr>
          </a:solidFill>
        </p:spPr>
        <p:txBody>
          <a:bodyPr wrap="square" lIns="0" tIns="0" rIns="0" bIns="0" rtlCol="0"/>
          <a:lstStyle/>
          <a:p>
            <a:endParaRPr sz="1200"/>
          </a:p>
        </p:txBody>
      </p:sp>
      <p:sp>
        <p:nvSpPr>
          <p:cNvPr id="143" name="bg object 143"/>
          <p:cNvSpPr/>
          <p:nvPr/>
        </p:nvSpPr>
        <p:spPr>
          <a:xfrm>
            <a:off x="3215148" y="1692921"/>
            <a:ext cx="20320" cy="20320"/>
          </a:xfrm>
          <a:custGeom>
            <a:avLst/>
            <a:gdLst/>
            <a:ahLst/>
            <a:cxnLst/>
            <a:rect l="l" t="t" r="r" b="b"/>
            <a:pathLst>
              <a:path w="30479" h="30480">
                <a:moveTo>
                  <a:pt x="5883" y="0"/>
                </a:moveTo>
                <a:lnTo>
                  <a:pt x="24069" y="687"/>
                </a:lnTo>
                <a:lnTo>
                  <a:pt x="29914" y="5998"/>
                </a:lnTo>
                <a:lnTo>
                  <a:pt x="29532" y="24795"/>
                </a:lnTo>
                <a:lnTo>
                  <a:pt x="23801" y="29456"/>
                </a:lnTo>
                <a:lnTo>
                  <a:pt x="14823" y="30182"/>
                </a:lnTo>
                <a:lnTo>
                  <a:pt x="5348" y="29226"/>
                </a:lnTo>
                <a:lnTo>
                  <a:pt x="0" y="23839"/>
                </a:lnTo>
                <a:lnTo>
                  <a:pt x="152" y="5654"/>
                </a:lnTo>
                <a:lnTo>
                  <a:pt x="5883" y="0"/>
                </a:lnTo>
                <a:close/>
              </a:path>
            </a:pathLst>
          </a:custGeom>
          <a:solidFill>
            <a:srgbClr val="5279F2">
              <a:alpha val="9999"/>
            </a:srgbClr>
          </a:solidFill>
        </p:spPr>
        <p:txBody>
          <a:bodyPr wrap="square" lIns="0" tIns="0" rIns="0" bIns="0" rtlCol="0"/>
          <a:lstStyle/>
          <a:p>
            <a:endParaRPr sz="1200"/>
          </a:p>
        </p:txBody>
      </p:sp>
      <p:sp>
        <p:nvSpPr>
          <p:cNvPr id="144" name="bg object 144"/>
          <p:cNvSpPr/>
          <p:nvPr/>
        </p:nvSpPr>
        <p:spPr>
          <a:xfrm>
            <a:off x="3467481" y="1440284"/>
            <a:ext cx="20743" cy="20743"/>
          </a:xfrm>
          <a:custGeom>
            <a:avLst/>
            <a:gdLst/>
            <a:ahLst/>
            <a:cxnLst/>
            <a:rect l="l" t="t" r="r" b="b"/>
            <a:pathLst>
              <a:path w="31114" h="31114">
                <a:moveTo>
                  <a:pt x="22732" y="0"/>
                </a:moveTo>
                <a:lnTo>
                  <a:pt x="29150" y="5042"/>
                </a:lnTo>
                <a:lnTo>
                  <a:pt x="30564" y="23457"/>
                </a:lnTo>
                <a:lnTo>
                  <a:pt x="25559" y="29456"/>
                </a:lnTo>
                <a:lnTo>
                  <a:pt x="16275" y="30258"/>
                </a:lnTo>
                <a:lnTo>
                  <a:pt x="6838" y="31022"/>
                </a:lnTo>
                <a:lnTo>
                  <a:pt x="1986" y="25291"/>
                </a:lnTo>
                <a:lnTo>
                  <a:pt x="0" y="16313"/>
                </a:lnTo>
                <a:lnTo>
                  <a:pt x="114" y="7297"/>
                </a:lnTo>
                <a:lnTo>
                  <a:pt x="4775" y="1222"/>
                </a:lnTo>
                <a:lnTo>
                  <a:pt x="22732" y="0"/>
                </a:lnTo>
                <a:close/>
              </a:path>
            </a:pathLst>
          </a:custGeom>
          <a:solidFill>
            <a:srgbClr val="5279F2">
              <a:alpha val="9999"/>
            </a:srgbClr>
          </a:solidFill>
        </p:spPr>
        <p:txBody>
          <a:bodyPr wrap="square" lIns="0" tIns="0" rIns="0" bIns="0" rtlCol="0"/>
          <a:lstStyle/>
          <a:p>
            <a:endParaRPr sz="1200"/>
          </a:p>
        </p:txBody>
      </p:sp>
      <p:sp>
        <p:nvSpPr>
          <p:cNvPr id="145" name="bg object 145"/>
          <p:cNvSpPr/>
          <p:nvPr/>
        </p:nvSpPr>
        <p:spPr>
          <a:xfrm>
            <a:off x="203689" y="2193792"/>
            <a:ext cx="20743" cy="20743"/>
          </a:xfrm>
          <a:custGeom>
            <a:avLst/>
            <a:gdLst/>
            <a:ahLst/>
            <a:cxnLst/>
            <a:rect l="l" t="t" r="r" b="b"/>
            <a:pathLst>
              <a:path w="31114" h="31114">
                <a:moveTo>
                  <a:pt x="6877" y="0"/>
                </a:moveTo>
                <a:lnTo>
                  <a:pt x="15855" y="382"/>
                </a:lnTo>
                <a:lnTo>
                  <a:pt x="24947" y="764"/>
                </a:lnTo>
                <a:lnTo>
                  <a:pt x="30564" y="6609"/>
                </a:lnTo>
                <a:lnTo>
                  <a:pt x="29227" y="24795"/>
                </a:lnTo>
                <a:lnTo>
                  <a:pt x="23763" y="30525"/>
                </a:lnTo>
                <a:lnTo>
                  <a:pt x="4966" y="29570"/>
                </a:lnTo>
                <a:lnTo>
                  <a:pt x="496" y="23687"/>
                </a:lnTo>
                <a:lnTo>
                  <a:pt x="0" y="14747"/>
                </a:lnTo>
                <a:lnTo>
                  <a:pt x="1298" y="5310"/>
                </a:lnTo>
                <a:lnTo>
                  <a:pt x="6877" y="0"/>
                </a:lnTo>
                <a:close/>
              </a:path>
            </a:pathLst>
          </a:custGeom>
          <a:solidFill>
            <a:srgbClr val="5279F2">
              <a:alpha val="9999"/>
            </a:srgbClr>
          </a:solidFill>
        </p:spPr>
        <p:txBody>
          <a:bodyPr wrap="square" lIns="0" tIns="0" rIns="0" bIns="0" rtlCol="0"/>
          <a:lstStyle/>
          <a:p>
            <a:endParaRPr sz="1200"/>
          </a:p>
        </p:txBody>
      </p:sp>
      <p:sp>
        <p:nvSpPr>
          <p:cNvPr id="146" name="bg object 146"/>
          <p:cNvSpPr/>
          <p:nvPr/>
        </p:nvSpPr>
        <p:spPr>
          <a:xfrm>
            <a:off x="453857" y="2193817"/>
            <a:ext cx="20743" cy="20320"/>
          </a:xfrm>
          <a:custGeom>
            <a:avLst/>
            <a:gdLst/>
            <a:ahLst/>
            <a:cxnLst/>
            <a:rect l="l" t="t" r="r" b="b"/>
            <a:pathLst>
              <a:path w="31115" h="30479">
                <a:moveTo>
                  <a:pt x="23572" y="0"/>
                </a:moveTo>
                <a:lnTo>
                  <a:pt x="29761" y="5119"/>
                </a:lnTo>
                <a:lnTo>
                  <a:pt x="30754" y="23725"/>
                </a:lnTo>
                <a:lnTo>
                  <a:pt x="25367" y="28883"/>
                </a:lnTo>
                <a:lnTo>
                  <a:pt x="16198" y="30182"/>
                </a:lnTo>
                <a:lnTo>
                  <a:pt x="6838" y="29914"/>
                </a:lnTo>
                <a:lnTo>
                  <a:pt x="1298" y="24795"/>
                </a:lnTo>
                <a:lnTo>
                  <a:pt x="0" y="6571"/>
                </a:lnTo>
                <a:lnTo>
                  <a:pt x="5577" y="687"/>
                </a:lnTo>
                <a:lnTo>
                  <a:pt x="23572" y="0"/>
                </a:lnTo>
                <a:close/>
              </a:path>
            </a:pathLst>
          </a:custGeom>
          <a:solidFill>
            <a:srgbClr val="5279F2">
              <a:alpha val="9999"/>
            </a:srgbClr>
          </a:solidFill>
        </p:spPr>
        <p:txBody>
          <a:bodyPr wrap="square" lIns="0" tIns="0" rIns="0" bIns="0" rtlCol="0"/>
          <a:lstStyle/>
          <a:p>
            <a:endParaRPr sz="1200"/>
          </a:p>
        </p:txBody>
      </p:sp>
      <p:sp>
        <p:nvSpPr>
          <p:cNvPr id="147" name="bg object 147"/>
          <p:cNvSpPr/>
          <p:nvPr/>
        </p:nvSpPr>
        <p:spPr>
          <a:xfrm>
            <a:off x="3717725" y="1189963"/>
            <a:ext cx="20743" cy="20743"/>
          </a:xfrm>
          <a:custGeom>
            <a:avLst/>
            <a:gdLst/>
            <a:ahLst/>
            <a:cxnLst/>
            <a:rect l="l" t="t" r="r" b="b"/>
            <a:pathLst>
              <a:path w="31114" h="31114">
                <a:moveTo>
                  <a:pt x="15167" y="0"/>
                </a:moveTo>
                <a:lnTo>
                  <a:pt x="25597" y="1719"/>
                </a:lnTo>
                <a:lnTo>
                  <a:pt x="30793" y="7411"/>
                </a:lnTo>
                <a:lnTo>
                  <a:pt x="29685" y="25368"/>
                </a:lnTo>
                <a:lnTo>
                  <a:pt x="23763" y="30946"/>
                </a:lnTo>
                <a:lnTo>
                  <a:pt x="5577" y="29227"/>
                </a:lnTo>
                <a:lnTo>
                  <a:pt x="0" y="23649"/>
                </a:lnTo>
                <a:lnTo>
                  <a:pt x="1146" y="4661"/>
                </a:lnTo>
                <a:lnTo>
                  <a:pt x="7641" y="955"/>
                </a:lnTo>
                <a:lnTo>
                  <a:pt x="15167" y="38"/>
                </a:lnTo>
                <a:close/>
              </a:path>
            </a:pathLst>
          </a:custGeom>
          <a:solidFill>
            <a:srgbClr val="5279F2">
              <a:alpha val="9999"/>
            </a:srgbClr>
          </a:solidFill>
        </p:spPr>
        <p:txBody>
          <a:bodyPr wrap="square" lIns="0" tIns="0" rIns="0" bIns="0" rtlCol="0"/>
          <a:lstStyle/>
          <a:p>
            <a:endParaRPr sz="1200"/>
          </a:p>
        </p:txBody>
      </p:sp>
      <p:sp>
        <p:nvSpPr>
          <p:cNvPr id="148" name="bg object 148"/>
          <p:cNvSpPr/>
          <p:nvPr/>
        </p:nvSpPr>
        <p:spPr>
          <a:xfrm>
            <a:off x="3467277" y="1189963"/>
            <a:ext cx="20743" cy="20320"/>
          </a:xfrm>
          <a:custGeom>
            <a:avLst/>
            <a:gdLst/>
            <a:ahLst/>
            <a:cxnLst/>
            <a:rect l="l" t="t" r="r" b="b"/>
            <a:pathLst>
              <a:path w="31114" h="30480">
                <a:moveTo>
                  <a:pt x="6571" y="0"/>
                </a:moveTo>
                <a:lnTo>
                  <a:pt x="16084" y="534"/>
                </a:lnTo>
                <a:lnTo>
                  <a:pt x="25330" y="1069"/>
                </a:lnTo>
                <a:lnTo>
                  <a:pt x="30564" y="6800"/>
                </a:lnTo>
                <a:lnTo>
                  <a:pt x="29685" y="25368"/>
                </a:lnTo>
                <a:lnTo>
                  <a:pt x="23534" y="30411"/>
                </a:lnTo>
                <a:lnTo>
                  <a:pt x="5157" y="30029"/>
                </a:lnTo>
                <a:lnTo>
                  <a:pt x="1298" y="23381"/>
                </a:lnTo>
                <a:lnTo>
                  <a:pt x="0" y="16084"/>
                </a:lnTo>
                <a:lnTo>
                  <a:pt x="1986" y="5960"/>
                </a:lnTo>
                <a:lnTo>
                  <a:pt x="6571" y="0"/>
                </a:lnTo>
                <a:close/>
              </a:path>
            </a:pathLst>
          </a:custGeom>
          <a:solidFill>
            <a:srgbClr val="5279F2">
              <a:alpha val="9999"/>
            </a:srgbClr>
          </a:solidFill>
        </p:spPr>
        <p:txBody>
          <a:bodyPr wrap="square" lIns="0" tIns="0" rIns="0" bIns="0" rtlCol="0"/>
          <a:lstStyle/>
          <a:p>
            <a:endParaRPr sz="1200"/>
          </a:p>
        </p:txBody>
      </p:sp>
      <p:sp>
        <p:nvSpPr>
          <p:cNvPr id="149" name="bg object 149"/>
          <p:cNvSpPr/>
          <p:nvPr/>
        </p:nvSpPr>
        <p:spPr>
          <a:xfrm>
            <a:off x="3717953" y="939617"/>
            <a:ext cx="20320" cy="20320"/>
          </a:xfrm>
          <a:custGeom>
            <a:avLst/>
            <a:gdLst/>
            <a:ahLst/>
            <a:cxnLst/>
            <a:rect l="l" t="t" r="r" b="b"/>
            <a:pathLst>
              <a:path w="30479" h="30480">
                <a:moveTo>
                  <a:pt x="14900" y="0"/>
                </a:moveTo>
                <a:lnTo>
                  <a:pt x="24031" y="764"/>
                </a:lnTo>
                <a:lnTo>
                  <a:pt x="29876" y="5578"/>
                </a:lnTo>
                <a:lnTo>
                  <a:pt x="29876" y="23763"/>
                </a:lnTo>
                <a:lnTo>
                  <a:pt x="24642" y="29800"/>
                </a:lnTo>
                <a:lnTo>
                  <a:pt x="6036" y="30029"/>
                </a:lnTo>
                <a:lnTo>
                  <a:pt x="496" y="24642"/>
                </a:lnTo>
                <a:lnTo>
                  <a:pt x="267" y="15358"/>
                </a:lnTo>
                <a:lnTo>
                  <a:pt x="0" y="5883"/>
                </a:lnTo>
                <a:lnTo>
                  <a:pt x="6074" y="1451"/>
                </a:lnTo>
                <a:lnTo>
                  <a:pt x="14900" y="0"/>
                </a:lnTo>
                <a:close/>
              </a:path>
            </a:pathLst>
          </a:custGeom>
          <a:solidFill>
            <a:srgbClr val="5279F2">
              <a:alpha val="9999"/>
            </a:srgbClr>
          </a:solidFill>
        </p:spPr>
        <p:txBody>
          <a:bodyPr wrap="square" lIns="0" tIns="0" rIns="0" bIns="0" rtlCol="0"/>
          <a:lstStyle/>
          <a:p>
            <a:endParaRPr sz="1200"/>
          </a:p>
        </p:txBody>
      </p:sp>
      <p:sp>
        <p:nvSpPr>
          <p:cNvPr id="150" name="bg object 150"/>
          <p:cNvSpPr/>
          <p:nvPr/>
        </p:nvSpPr>
        <p:spPr>
          <a:xfrm>
            <a:off x="1960490" y="2444213"/>
            <a:ext cx="20743" cy="20320"/>
          </a:xfrm>
          <a:custGeom>
            <a:avLst/>
            <a:gdLst/>
            <a:ahLst/>
            <a:cxnLst/>
            <a:rect l="l" t="t" r="r" b="b"/>
            <a:pathLst>
              <a:path w="31114" h="30479">
                <a:moveTo>
                  <a:pt x="6838" y="0"/>
                </a:moveTo>
                <a:lnTo>
                  <a:pt x="16275" y="496"/>
                </a:lnTo>
                <a:lnTo>
                  <a:pt x="25559" y="993"/>
                </a:lnTo>
                <a:lnTo>
                  <a:pt x="30755" y="6762"/>
                </a:lnTo>
                <a:lnTo>
                  <a:pt x="29914" y="25368"/>
                </a:lnTo>
                <a:lnTo>
                  <a:pt x="23610" y="29532"/>
                </a:lnTo>
                <a:lnTo>
                  <a:pt x="14861" y="30449"/>
                </a:lnTo>
                <a:lnTo>
                  <a:pt x="5769" y="28883"/>
                </a:lnTo>
                <a:lnTo>
                  <a:pt x="0" y="23954"/>
                </a:lnTo>
                <a:lnTo>
                  <a:pt x="1413" y="5730"/>
                </a:lnTo>
                <a:lnTo>
                  <a:pt x="6838" y="0"/>
                </a:lnTo>
                <a:close/>
              </a:path>
            </a:pathLst>
          </a:custGeom>
          <a:solidFill>
            <a:srgbClr val="5279F2">
              <a:alpha val="9999"/>
            </a:srgbClr>
          </a:solidFill>
        </p:spPr>
        <p:txBody>
          <a:bodyPr wrap="square" lIns="0" tIns="0" rIns="0" bIns="0" rtlCol="0"/>
          <a:lstStyle/>
          <a:p>
            <a:endParaRPr sz="1200"/>
          </a:p>
        </p:txBody>
      </p:sp>
      <p:sp>
        <p:nvSpPr>
          <p:cNvPr id="151" name="bg object 151"/>
          <p:cNvSpPr/>
          <p:nvPr/>
        </p:nvSpPr>
        <p:spPr>
          <a:xfrm>
            <a:off x="1710119" y="2444392"/>
            <a:ext cx="20743" cy="20320"/>
          </a:xfrm>
          <a:custGeom>
            <a:avLst/>
            <a:gdLst/>
            <a:ahLst/>
            <a:cxnLst/>
            <a:rect l="l" t="t" r="r" b="b"/>
            <a:pathLst>
              <a:path w="31114" h="30479">
                <a:moveTo>
                  <a:pt x="14556" y="0"/>
                </a:moveTo>
                <a:lnTo>
                  <a:pt x="23801" y="114"/>
                </a:lnTo>
                <a:lnTo>
                  <a:pt x="29455" y="5157"/>
                </a:lnTo>
                <a:lnTo>
                  <a:pt x="31098" y="23419"/>
                </a:lnTo>
                <a:lnTo>
                  <a:pt x="25520" y="29341"/>
                </a:lnTo>
                <a:lnTo>
                  <a:pt x="7564" y="30411"/>
                </a:lnTo>
                <a:lnTo>
                  <a:pt x="1260" y="25291"/>
                </a:lnTo>
                <a:lnTo>
                  <a:pt x="0" y="6800"/>
                </a:lnTo>
                <a:lnTo>
                  <a:pt x="5234" y="1413"/>
                </a:lnTo>
                <a:lnTo>
                  <a:pt x="14556" y="0"/>
                </a:lnTo>
                <a:close/>
              </a:path>
            </a:pathLst>
          </a:custGeom>
          <a:solidFill>
            <a:srgbClr val="5279F2">
              <a:alpha val="9999"/>
            </a:srgbClr>
          </a:solidFill>
        </p:spPr>
        <p:txBody>
          <a:bodyPr wrap="square" lIns="0" tIns="0" rIns="0" bIns="0" rtlCol="0"/>
          <a:lstStyle/>
          <a:p>
            <a:endParaRPr sz="1200"/>
          </a:p>
        </p:txBody>
      </p:sp>
      <p:sp>
        <p:nvSpPr>
          <p:cNvPr id="152" name="bg object 152"/>
          <p:cNvSpPr/>
          <p:nvPr/>
        </p:nvSpPr>
        <p:spPr>
          <a:xfrm>
            <a:off x="1457964" y="2444417"/>
            <a:ext cx="20320" cy="20320"/>
          </a:xfrm>
          <a:custGeom>
            <a:avLst/>
            <a:gdLst/>
            <a:ahLst/>
            <a:cxnLst/>
            <a:rect l="l" t="t" r="r" b="b"/>
            <a:pathLst>
              <a:path w="30480" h="30479">
                <a:moveTo>
                  <a:pt x="5960" y="0"/>
                </a:moveTo>
                <a:lnTo>
                  <a:pt x="15282" y="191"/>
                </a:lnTo>
                <a:lnTo>
                  <a:pt x="24680" y="382"/>
                </a:lnTo>
                <a:lnTo>
                  <a:pt x="29914" y="6380"/>
                </a:lnTo>
                <a:lnTo>
                  <a:pt x="29800" y="24527"/>
                </a:lnTo>
                <a:lnTo>
                  <a:pt x="24069" y="30182"/>
                </a:lnTo>
                <a:lnTo>
                  <a:pt x="5807" y="29494"/>
                </a:lnTo>
                <a:lnTo>
                  <a:pt x="534" y="24069"/>
                </a:lnTo>
                <a:lnTo>
                  <a:pt x="0" y="14670"/>
                </a:lnTo>
                <a:lnTo>
                  <a:pt x="1031" y="5539"/>
                </a:lnTo>
                <a:lnTo>
                  <a:pt x="5960" y="0"/>
                </a:lnTo>
                <a:close/>
              </a:path>
            </a:pathLst>
          </a:custGeom>
          <a:solidFill>
            <a:srgbClr val="5279F2">
              <a:alpha val="9999"/>
            </a:srgbClr>
          </a:solidFill>
        </p:spPr>
        <p:txBody>
          <a:bodyPr wrap="square" lIns="0" tIns="0" rIns="0" bIns="0" rtlCol="0"/>
          <a:lstStyle/>
          <a:p>
            <a:endParaRPr sz="1200"/>
          </a:p>
        </p:txBody>
      </p:sp>
      <p:sp>
        <p:nvSpPr>
          <p:cNvPr id="153" name="bg object 153"/>
          <p:cNvSpPr/>
          <p:nvPr/>
        </p:nvSpPr>
        <p:spPr>
          <a:xfrm>
            <a:off x="1207440" y="2444519"/>
            <a:ext cx="20320" cy="20320"/>
          </a:xfrm>
          <a:custGeom>
            <a:avLst/>
            <a:gdLst/>
            <a:ahLst/>
            <a:cxnLst/>
            <a:rect l="l" t="t" r="r" b="b"/>
            <a:pathLst>
              <a:path w="30480" h="30479">
                <a:moveTo>
                  <a:pt x="15014" y="0"/>
                </a:moveTo>
                <a:lnTo>
                  <a:pt x="24298" y="0"/>
                </a:lnTo>
                <a:lnTo>
                  <a:pt x="29799" y="5386"/>
                </a:lnTo>
                <a:lnTo>
                  <a:pt x="29990" y="24107"/>
                </a:lnTo>
                <a:lnTo>
                  <a:pt x="24107" y="29379"/>
                </a:lnTo>
                <a:lnTo>
                  <a:pt x="5921" y="29914"/>
                </a:lnTo>
                <a:lnTo>
                  <a:pt x="1069" y="24107"/>
                </a:lnTo>
                <a:lnTo>
                  <a:pt x="0" y="15014"/>
                </a:lnTo>
                <a:lnTo>
                  <a:pt x="1222" y="6189"/>
                </a:lnTo>
                <a:lnTo>
                  <a:pt x="5578" y="38"/>
                </a:lnTo>
                <a:lnTo>
                  <a:pt x="15014" y="38"/>
                </a:lnTo>
                <a:close/>
              </a:path>
            </a:pathLst>
          </a:custGeom>
          <a:solidFill>
            <a:srgbClr val="5279F2">
              <a:alpha val="9999"/>
            </a:srgbClr>
          </a:solidFill>
        </p:spPr>
        <p:txBody>
          <a:bodyPr wrap="square" lIns="0" tIns="0" rIns="0" bIns="0" rtlCol="0"/>
          <a:lstStyle/>
          <a:p>
            <a:endParaRPr sz="1200"/>
          </a:p>
        </p:txBody>
      </p:sp>
      <p:sp>
        <p:nvSpPr>
          <p:cNvPr id="154" name="bg object 154"/>
          <p:cNvSpPr/>
          <p:nvPr/>
        </p:nvSpPr>
        <p:spPr>
          <a:xfrm>
            <a:off x="2461691" y="2444315"/>
            <a:ext cx="20320" cy="20320"/>
          </a:xfrm>
          <a:custGeom>
            <a:avLst/>
            <a:gdLst/>
            <a:ahLst/>
            <a:cxnLst/>
            <a:rect l="l" t="t" r="r" b="b"/>
            <a:pathLst>
              <a:path w="30479" h="30479">
                <a:moveTo>
                  <a:pt x="14365" y="0"/>
                </a:moveTo>
                <a:lnTo>
                  <a:pt x="24527" y="1184"/>
                </a:lnTo>
                <a:lnTo>
                  <a:pt x="30067" y="6112"/>
                </a:lnTo>
                <a:lnTo>
                  <a:pt x="29685" y="24795"/>
                </a:lnTo>
                <a:lnTo>
                  <a:pt x="23687" y="30029"/>
                </a:lnTo>
                <a:lnTo>
                  <a:pt x="5578" y="29914"/>
                </a:lnTo>
                <a:lnTo>
                  <a:pt x="0" y="24183"/>
                </a:lnTo>
                <a:lnTo>
                  <a:pt x="458" y="5692"/>
                </a:lnTo>
                <a:lnTo>
                  <a:pt x="6380" y="1031"/>
                </a:lnTo>
                <a:lnTo>
                  <a:pt x="14365" y="0"/>
                </a:lnTo>
                <a:close/>
              </a:path>
            </a:pathLst>
          </a:custGeom>
          <a:solidFill>
            <a:srgbClr val="5279F2">
              <a:alpha val="9999"/>
            </a:srgbClr>
          </a:solidFill>
        </p:spPr>
        <p:txBody>
          <a:bodyPr wrap="square" lIns="0" tIns="0" rIns="0" bIns="0" rtlCol="0"/>
          <a:lstStyle/>
          <a:p>
            <a:endParaRPr sz="1200"/>
          </a:p>
        </p:txBody>
      </p:sp>
      <p:sp>
        <p:nvSpPr>
          <p:cNvPr id="155" name="bg object 155"/>
          <p:cNvSpPr/>
          <p:nvPr/>
        </p:nvSpPr>
        <p:spPr>
          <a:xfrm>
            <a:off x="3968351" y="689373"/>
            <a:ext cx="20320" cy="20320"/>
          </a:xfrm>
          <a:custGeom>
            <a:avLst/>
            <a:gdLst/>
            <a:ahLst/>
            <a:cxnLst/>
            <a:rect l="l" t="t" r="r" b="b"/>
            <a:pathLst>
              <a:path w="30479" h="30480">
                <a:moveTo>
                  <a:pt x="15014" y="0"/>
                </a:moveTo>
                <a:lnTo>
                  <a:pt x="24298" y="0"/>
                </a:lnTo>
                <a:lnTo>
                  <a:pt x="29800" y="5387"/>
                </a:lnTo>
                <a:lnTo>
                  <a:pt x="29991" y="24107"/>
                </a:lnTo>
                <a:lnTo>
                  <a:pt x="24107" y="29379"/>
                </a:lnTo>
                <a:lnTo>
                  <a:pt x="5921" y="29914"/>
                </a:lnTo>
                <a:lnTo>
                  <a:pt x="1069" y="24107"/>
                </a:lnTo>
                <a:lnTo>
                  <a:pt x="0" y="15014"/>
                </a:lnTo>
                <a:lnTo>
                  <a:pt x="1222" y="6189"/>
                </a:lnTo>
                <a:lnTo>
                  <a:pt x="5577" y="38"/>
                </a:lnTo>
                <a:lnTo>
                  <a:pt x="15014" y="38"/>
                </a:lnTo>
                <a:close/>
              </a:path>
            </a:pathLst>
          </a:custGeom>
          <a:solidFill>
            <a:srgbClr val="5279F2">
              <a:alpha val="9999"/>
            </a:srgbClr>
          </a:solidFill>
        </p:spPr>
        <p:txBody>
          <a:bodyPr wrap="square" lIns="0" tIns="0" rIns="0" bIns="0" rtlCol="0"/>
          <a:lstStyle/>
          <a:p>
            <a:endParaRPr sz="1200"/>
          </a:p>
        </p:txBody>
      </p:sp>
      <p:sp>
        <p:nvSpPr>
          <p:cNvPr id="156" name="bg object 156"/>
          <p:cNvSpPr/>
          <p:nvPr/>
        </p:nvSpPr>
        <p:spPr>
          <a:xfrm>
            <a:off x="3717954" y="688863"/>
            <a:ext cx="20743" cy="21167"/>
          </a:xfrm>
          <a:custGeom>
            <a:avLst/>
            <a:gdLst/>
            <a:ahLst/>
            <a:cxnLst/>
            <a:rect l="l" t="t" r="r" b="b"/>
            <a:pathLst>
              <a:path w="31114" h="31750">
                <a:moveTo>
                  <a:pt x="7144" y="0"/>
                </a:moveTo>
                <a:lnTo>
                  <a:pt x="16313" y="802"/>
                </a:lnTo>
                <a:lnTo>
                  <a:pt x="25559" y="1566"/>
                </a:lnTo>
                <a:lnTo>
                  <a:pt x="30602" y="8022"/>
                </a:lnTo>
                <a:lnTo>
                  <a:pt x="29188" y="25903"/>
                </a:lnTo>
                <a:lnTo>
                  <a:pt x="23190" y="31404"/>
                </a:lnTo>
                <a:lnTo>
                  <a:pt x="4966" y="29380"/>
                </a:lnTo>
                <a:lnTo>
                  <a:pt x="0" y="23649"/>
                </a:lnTo>
                <a:lnTo>
                  <a:pt x="76" y="14479"/>
                </a:lnTo>
                <a:lnTo>
                  <a:pt x="1642" y="5119"/>
                </a:lnTo>
                <a:lnTo>
                  <a:pt x="7144" y="0"/>
                </a:lnTo>
                <a:close/>
              </a:path>
            </a:pathLst>
          </a:custGeom>
          <a:solidFill>
            <a:srgbClr val="5279F2">
              <a:alpha val="9999"/>
            </a:srgbClr>
          </a:solidFill>
        </p:spPr>
        <p:txBody>
          <a:bodyPr wrap="square" lIns="0" tIns="0" rIns="0" bIns="0" rtlCol="0"/>
          <a:lstStyle/>
          <a:p>
            <a:endParaRPr sz="1200"/>
          </a:p>
        </p:txBody>
      </p:sp>
      <p:sp>
        <p:nvSpPr>
          <p:cNvPr id="157" name="bg object 157"/>
          <p:cNvSpPr/>
          <p:nvPr/>
        </p:nvSpPr>
        <p:spPr>
          <a:xfrm>
            <a:off x="957069" y="2444468"/>
            <a:ext cx="19897" cy="20320"/>
          </a:xfrm>
          <a:custGeom>
            <a:avLst/>
            <a:gdLst/>
            <a:ahLst/>
            <a:cxnLst/>
            <a:rect l="l" t="t" r="r" b="b"/>
            <a:pathLst>
              <a:path w="29844" h="30479">
                <a:moveTo>
                  <a:pt x="5845" y="0"/>
                </a:moveTo>
                <a:lnTo>
                  <a:pt x="15167" y="114"/>
                </a:lnTo>
                <a:lnTo>
                  <a:pt x="24527" y="229"/>
                </a:lnTo>
                <a:lnTo>
                  <a:pt x="29800" y="6227"/>
                </a:lnTo>
                <a:lnTo>
                  <a:pt x="29838" y="24336"/>
                </a:lnTo>
                <a:lnTo>
                  <a:pt x="24145" y="29991"/>
                </a:lnTo>
                <a:lnTo>
                  <a:pt x="5921" y="29456"/>
                </a:lnTo>
                <a:lnTo>
                  <a:pt x="649" y="24069"/>
                </a:lnTo>
                <a:lnTo>
                  <a:pt x="0" y="14632"/>
                </a:lnTo>
                <a:lnTo>
                  <a:pt x="955" y="5577"/>
                </a:lnTo>
                <a:lnTo>
                  <a:pt x="5845" y="0"/>
                </a:lnTo>
                <a:close/>
              </a:path>
            </a:pathLst>
          </a:custGeom>
          <a:solidFill>
            <a:srgbClr val="5279F2">
              <a:alpha val="9999"/>
            </a:srgbClr>
          </a:solidFill>
        </p:spPr>
        <p:txBody>
          <a:bodyPr wrap="square" lIns="0" tIns="0" rIns="0" bIns="0" rtlCol="0"/>
          <a:lstStyle/>
          <a:p>
            <a:endParaRPr sz="1200"/>
          </a:p>
        </p:txBody>
      </p:sp>
      <p:sp>
        <p:nvSpPr>
          <p:cNvPr id="158" name="bg object 158"/>
          <p:cNvSpPr/>
          <p:nvPr/>
        </p:nvSpPr>
        <p:spPr>
          <a:xfrm>
            <a:off x="2964650" y="1943166"/>
            <a:ext cx="20743" cy="20743"/>
          </a:xfrm>
          <a:custGeom>
            <a:avLst/>
            <a:gdLst/>
            <a:ahLst/>
            <a:cxnLst/>
            <a:rect l="l" t="t" r="r" b="b"/>
            <a:pathLst>
              <a:path w="31114" h="31114">
                <a:moveTo>
                  <a:pt x="23343" y="0"/>
                </a:moveTo>
                <a:lnTo>
                  <a:pt x="28883" y="5616"/>
                </a:lnTo>
                <a:lnTo>
                  <a:pt x="30755" y="23763"/>
                </a:lnTo>
                <a:lnTo>
                  <a:pt x="25177" y="29685"/>
                </a:lnTo>
                <a:lnTo>
                  <a:pt x="16199" y="30373"/>
                </a:lnTo>
                <a:lnTo>
                  <a:pt x="7182" y="31060"/>
                </a:lnTo>
                <a:lnTo>
                  <a:pt x="1872" y="25521"/>
                </a:lnTo>
                <a:lnTo>
                  <a:pt x="0" y="17536"/>
                </a:lnTo>
                <a:lnTo>
                  <a:pt x="305" y="7526"/>
                </a:lnTo>
                <a:lnTo>
                  <a:pt x="4584" y="1490"/>
                </a:lnTo>
                <a:lnTo>
                  <a:pt x="23343" y="0"/>
                </a:lnTo>
                <a:close/>
              </a:path>
            </a:pathLst>
          </a:custGeom>
          <a:solidFill>
            <a:srgbClr val="5279F2">
              <a:alpha val="9999"/>
            </a:srgbClr>
          </a:solidFill>
        </p:spPr>
        <p:txBody>
          <a:bodyPr wrap="square" lIns="0" tIns="0" rIns="0" bIns="0" rtlCol="0"/>
          <a:lstStyle/>
          <a:p>
            <a:endParaRPr sz="1200"/>
          </a:p>
        </p:txBody>
      </p:sp>
      <p:sp>
        <p:nvSpPr>
          <p:cNvPr id="159" name="bg object 159"/>
          <p:cNvSpPr/>
          <p:nvPr/>
        </p:nvSpPr>
        <p:spPr>
          <a:xfrm>
            <a:off x="704711" y="2444392"/>
            <a:ext cx="20320" cy="20320"/>
          </a:xfrm>
          <a:custGeom>
            <a:avLst/>
            <a:gdLst/>
            <a:ahLst/>
            <a:cxnLst/>
            <a:rect l="l" t="t" r="r" b="b"/>
            <a:pathLst>
              <a:path w="30480" h="30479">
                <a:moveTo>
                  <a:pt x="24068" y="0"/>
                </a:moveTo>
                <a:lnTo>
                  <a:pt x="29302" y="5883"/>
                </a:lnTo>
                <a:lnTo>
                  <a:pt x="30257" y="24374"/>
                </a:lnTo>
                <a:lnTo>
                  <a:pt x="23877" y="28615"/>
                </a:lnTo>
                <a:lnTo>
                  <a:pt x="16083" y="30258"/>
                </a:lnTo>
                <a:lnTo>
                  <a:pt x="6341" y="28997"/>
                </a:lnTo>
                <a:lnTo>
                  <a:pt x="190" y="24680"/>
                </a:lnTo>
                <a:lnTo>
                  <a:pt x="0" y="5960"/>
                </a:lnTo>
                <a:lnTo>
                  <a:pt x="5348" y="420"/>
                </a:lnTo>
                <a:lnTo>
                  <a:pt x="14632" y="229"/>
                </a:lnTo>
                <a:lnTo>
                  <a:pt x="24068" y="0"/>
                </a:lnTo>
                <a:close/>
              </a:path>
            </a:pathLst>
          </a:custGeom>
          <a:solidFill>
            <a:srgbClr val="5279F2">
              <a:alpha val="9999"/>
            </a:srgbClr>
          </a:solidFill>
        </p:spPr>
        <p:txBody>
          <a:bodyPr wrap="square" lIns="0" tIns="0" rIns="0" bIns="0" rtlCol="0"/>
          <a:lstStyle/>
          <a:p>
            <a:endParaRPr sz="1200"/>
          </a:p>
        </p:txBody>
      </p:sp>
      <p:sp>
        <p:nvSpPr>
          <p:cNvPr id="160" name="bg object 160"/>
          <p:cNvSpPr/>
          <p:nvPr/>
        </p:nvSpPr>
        <p:spPr>
          <a:xfrm>
            <a:off x="454085" y="2444392"/>
            <a:ext cx="20320" cy="19897"/>
          </a:xfrm>
          <a:custGeom>
            <a:avLst/>
            <a:gdLst/>
            <a:ahLst/>
            <a:cxnLst/>
            <a:rect l="l" t="t" r="r" b="b"/>
            <a:pathLst>
              <a:path w="30479" h="29845">
                <a:moveTo>
                  <a:pt x="15434" y="0"/>
                </a:moveTo>
                <a:lnTo>
                  <a:pt x="24565" y="993"/>
                </a:lnTo>
                <a:lnTo>
                  <a:pt x="30105" y="5921"/>
                </a:lnTo>
                <a:lnTo>
                  <a:pt x="29800" y="24642"/>
                </a:lnTo>
                <a:lnTo>
                  <a:pt x="23763" y="29838"/>
                </a:lnTo>
                <a:lnTo>
                  <a:pt x="5654" y="29838"/>
                </a:lnTo>
                <a:lnTo>
                  <a:pt x="0" y="24107"/>
                </a:lnTo>
                <a:lnTo>
                  <a:pt x="610" y="5845"/>
                </a:lnTo>
                <a:lnTo>
                  <a:pt x="6036" y="611"/>
                </a:lnTo>
                <a:lnTo>
                  <a:pt x="15434" y="0"/>
                </a:lnTo>
                <a:close/>
              </a:path>
            </a:pathLst>
          </a:custGeom>
          <a:solidFill>
            <a:srgbClr val="5279F2">
              <a:alpha val="9999"/>
            </a:srgbClr>
          </a:solidFill>
        </p:spPr>
        <p:txBody>
          <a:bodyPr wrap="square" lIns="0" tIns="0" rIns="0" bIns="0" rtlCol="0"/>
          <a:lstStyle/>
          <a:p>
            <a:endParaRPr sz="1200"/>
          </a:p>
        </p:txBody>
      </p:sp>
      <p:sp>
        <p:nvSpPr>
          <p:cNvPr id="161" name="bg object 161"/>
          <p:cNvSpPr/>
          <p:nvPr/>
        </p:nvSpPr>
        <p:spPr>
          <a:xfrm>
            <a:off x="2964548" y="2193842"/>
            <a:ext cx="20743" cy="20320"/>
          </a:xfrm>
          <a:custGeom>
            <a:avLst/>
            <a:gdLst/>
            <a:ahLst/>
            <a:cxnLst/>
            <a:rect l="l" t="t" r="r" b="b"/>
            <a:pathLst>
              <a:path w="31114" h="30479">
                <a:moveTo>
                  <a:pt x="15817" y="0"/>
                </a:moveTo>
                <a:lnTo>
                  <a:pt x="24909" y="1528"/>
                </a:lnTo>
                <a:lnTo>
                  <a:pt x="30678" y="6456"/>
                </a:lnTo>
                <a:lnTo>
                  <a:pt x="29341" y="24680"/>
                </a:lnTo>
                <a:lnTo>
                  <a:pt x="23916" y="30449"/>
                </a:lnTo>
                <a:lnTo>
                  <a:pt x="5195" y="29456"/>
                </a:lnTo>
                <a:lnTo>
                  <a:pt x="0" y="23725"/>
                </a:lnTo>
                <a:lnTo>
                  <a:pt x="764" y="5081"/>
                </a:lnTo>
                <a:lnTo>
                  <a:pt x="7067" y="916"/>
                </a:lnTo>
                <a:lnTo>
                  <a:pt x="15817" y="0"/>
                </a:lnTo>
                <a:close/>
              </a:path>
            </a:pathLst>
          </a:custGeom>
          <a:solidFill>
            <a:srgbClr val="5279F2">
              <a:alpha val="9999"/>
            </a:srgbClr>
          </a:solidFill>
        </p:spPr>
        <p:txBody>
          <a:bodyPr wrap="square" lIns="0" tIns="0" rIns="0" bIns="0" rtlCol="0"/>
          <a:lstStyle/>
          <a:p>
            <a:endParaRPr sz="1200"/>
          </a:p>
        </p:txBody>
      </p:sp>
      <p:sp>
        <p:nvSpPr>
          <p:cNvPr id="162" name="bg object 162"/>
          <p:cNvSpPr/>
          <p:nvPr/>
        </p:nvSpPr>
        <p:spPr>
          <a:xfrm>
            <a:off x="3968325" y="436633"/>
            <a:ext cx="20743" cy="20320"/>
          </a:xfrm>
          <a:custGeom>
            <a:avLst/>
            <a:gdLst/>
            <a:ahLst/>
            <a:cxnLst/>
            <a:rect l="l" t="t" r="r" b="b"/>
            <a:pathLst>
              <a:path w="31114" h="30479">
                <a:moveTo>
                  <a:pt x="23687" y="0"/>
                </a:moveTo>
                <a:lnTo>
                  <a:pt x="29379" y="5234"/>
                </a:lnTo>
                <a:lnTo>
                  <a:pt x="30640" y="24221"/>
                </a:lnTo>
                <a:lnTo>
                  <a:pt x="24222" y="28309"/>
                </a:lnTo>
                <a:lnTo>
                  <a:pt x="16619" y="30411"/>
                </a:lnTo>
                <a:lnTo>
                  <a:pt x="6609" y="29914"/>
                </a:lnTo>
                <a:lnTo>
                  <a:pt x="611" y="25177"/>
                </a:lnTo>
                <a:lnTo>
                  <a:pt x="0" y="7105"/>
                </a:lnTo>
                <a:lnTo>
                  <a:pt x="5157" y="878"/>
                </a:lnTo>
                <a:lnTo>
                  <a:pt x="14479" y="458"/>
                </a:lnTo>
                <a:lnTo>
                  <a:pt x="23687" y="0"/>
                </a:lnTo>
                <a:close/>
              </a:path>
            </a:pathLst>
          </a:custGeom>
          <a:solidFill>
            <a:srgbClr val="5279F2">
              <a:alpha val="9999"/>
            </a:srgbClr>
          </a:solidFill>
        </p:spPr>
        <p:txBody>
          <a:bodyPr wrap="square" lIns="0" tIns="0" rIns="0" bIns="0" rtlCol="0"/>
          <a:lstStyle/>
          <a:p>
            <a:endParaRPr sz="1200"/>
          </a:p>
        </p:txBody>
      </p:sp>
      <p:sp>
        <p:nvSpPr>
          <p:cNvPr id="163" name="bg object 163"/>
          <p:cNvSpPr/>
          <p:nvPr/>
        </p:nvSpPr>
        <p:spPr>
          <a:xfrm>
            <a:off x="2714125" y="2193817"/>
            <a:ext cx="20320" cy="20743"/>
          </a:xfrm>
          <a:custGeom>
            <a:avLst/>
            <a:gdLst/>
            <a:ahLst/>
            <a:cxnLst/>
            <a:rect l="l" t="t" r="r" b="b"/>
            <a:pathLst>
              <a:path w="30479" h="31114">
                <a:moveTo>
                  <a:pt x="23266" y="0"/>
                </a:moveTo>
                <a:lnTo>
                  <a:pt x="29494" y="5157"/>
                </a:lnTo>
                <a:lnTo>
                  <a:pt x="30373" y="23725"/>
                </a:lnTo>
                <a:lnTo>
                  <a:pt x="25138" y="29494"/>
                </a:lnTo>
                <a:lnTo>
                  <a:pt x="6342" y="30525"/>
                </a:lnTo>
                <a:lnTo>
                  <a:pt x="1757" y="24604"/>
                </a:lnTo>
                <a:lnTo>
                  <a:pt x="0" y="15702"/>
                </a:lnTo>
                <a:lnTo>
                  <a:pt x="458" y="6647"/>
                </a:lnTo>
                <a:lnTo>
                  <a:pt x="5195" y="649"/>
                </a:lnTo>
                <a:lnTo>
                  <a:pt x="14326" y="343"/>
                </a:lnTo>
                <a:lnTo>
                  <a:pt x="23266" y="0"/>
                </a:lnTo>
                <a:close/>
              </a:path>
            </a:pathLst>
          </a:custGeom>
          <a:solidFill>
            <a:srgbClr val="5279F2">
              <a:alpha val="9999"/>
            </a:srgbClr>
          </a:solidFill>
        </p:spPr>
        <p:txBody>
          <a:bodyPr wrap="square" lIns="0" tIns="0" rIns="0" bIns="0" rtlCol="0"/>
          <a:lstStyle/>
          <a:p>
            <a:endParaRPr sz="1200"/>
          </a:p>
        </p:txBody>
      </p:sp>
      <p:sp>
        <p:nvSpPr>
          <p:cNvPr id="164" name="bg object 164"/>
          <p:cNvSpPr/>
          <p:nvPr/>
        </p:nvSpPr>
        <p:spPr>
          <a:xfrm>
            <a:off x="2461309" y="2193843"/>
            <a:ext cx="20743" cy="20743"/>
          </a:xfrm>
          <a:custGeom>
            <a:avLst/>
            <a:gdLst/>
            <a:ahLst/>
            <a:cxnLst/>
            <a:rect l="l" t="t" r="r" b="b"/>
            <a:pathLst>
              <a:path w="31114" h="31114">
                <a:moveTo>
                  <a:pt x="14747" y="0"/>
                </a:moveTo>
                <a:lnTo>
                  <a:pt x="23534" y="764"/>
                </a:lnTo>
                <a:lnTo>
                  <a:pt x="29914" y="4852"/>
                </a:lnTo>
                <a:lnTo>
                  <a:pt x="30984" y="23419"/>
                </a:lnTo>
                <a:lnTo>
                  <a:pt x="25902" y="29265"/>
                </a:lnTo>
                <a:lnTo>
                  <a:pt x="16619" y="29914"/>
                </a:lnTo>
                <a:lnTo>
                  <a:pt x="7144" y="30564"/>
                </a:lnTo>
                <a:lnTo>
                  <a:pt x="1642" y="24871"/>
                </a:lnTo>
                <a:lnTo>
                  <a:pt x="0" y="6647"/>
                </a:lnTo>
                <a:lnTo>
                  <a:pt x="5769" y="1681"/>
                </a:lnTo>
                <a:lnTo>
                  <a:pt x="14747" y="0"/>
                </a:lnTo>
                <a:close/>
              </a:path>
            </a:pathLst>
          </a:custGeom>
          <a:solidFill>
            <a:srgbClr val="5279F2">
              <a:alpha val="9999"/>
            </a:srgbClr>
          </a:solidFill>
        </p:spPr>
        <p:txBody>
          <a:bodyPr wrap="square" lIns="0" tIns="0" rIns="0" bIns="0" rtlCol="0"/>
          <a:lstStyle/>
          <a:p>
            <a:endParaRPr sz="1200"/>
          </a:p>
        </p:txBody>
      </p:sp>
      <p:sp>
        <p:nvSpPr>
          <p:cNvPr id="165" name="bg object 165"/>
          <p:cNvSpPr/>
          <p:nvPr/>
        </p:nvSpPr>
        <p:spPr>
          <a:xfrm>
            <a:off x="2211396" y="2444417"/>
            <a:ext cx="20320" cy="20320"/>
          </a:xfrm>
          <a:custGeom>
            <a:avLst/>
            <a:gdLst/>
            <a:ahLst/>
            <a:cxnLst/>
            <a:rect l="l" t="t" r="r" b="b"/>
            <a:pathLst>
              <a:path w="30479" h="30479">
                <a:moveTo>
                  <a:pt x="24069" y="0"/>
                </a:moveTo>
                <a:lnTo>
                  <a:pt x="29418" y="5883"/>
                </a:lnTo>
                <a:lnTo>
                  <a:pt x="30143" y="24107"/>
                </a:lnTo>
                <a:lnTo>
                  <a:pt x="24298" y="28959"/>
                </a:lnTo>
                <a:lnTo>
                  <a:pt x="15205" y="30143"/>
                </a:lnTo>
                <a:lnTo>
                  <a:pt x="6418" y="28959"/>
                </a:lnTo>
                <a:lnTo>
                  <a:pt x="229" y="24680"/>
                </a:lnTo>
                <a:lnTo>
                  <a:pt x="0" y="5960"/>
                </a:lnTo>
                <a:lnTo>
                  <a:pt x="5348" y="382"/>
                </a:lnTo>
                <a:lnTo>
                  <a:pt x="14632" y="191"/>
                </a:lnTo>
                <a:lnTo>
                  <a:pt x="24069" y="0"/>
                </a:lnTo>
                <a:close/>
              </a:path>
            </a:pathLst>
          </a:custGeom>
          <a:solidFill>
            <a:srgbClr val="5279F2">
              <a:alpha val="9999"/>
            </a:srgbClr>
          </a:solidFill>
        </p:spPr>
        <p:txBody>
          <a:bodyPr wrap="square" lIns="0" tIns="0" rIns="0" bIns="0" rtlCol="0"/>
          <a:lstStyle/>
          <a:p>
            <a:endParaRPr sz="1200"/>
          </a:p>
        </p:txBody>
      </p:sp>
      <p:sp>
        <p:nvSpPr>
          <p:cNvPr id="166" name="bg object 166"/>
          <p:cNvSpPr/>
          <p:nvPr/>
        </p:nvSpPr>
        <p:spPr>
          <a:xfrm>
            <a:off x="3215148" y="1943573"/>
            <a:ext cx="20320" cy="20320"/>
          </a:xfrm>
          <a:custGeom>
            <a:avLst/>
            <a:gdLst/>
            <a:ahLst/>
            <a:cxnLst/>
            <a:rect l="l" t="t" r="r" b="b"/>
            <a:pathLst>
              <a:path w="30479" h="30480">
                <a:moveTo>
                  <a:pt x="24030" y="0"/>
                </a:moveTo>
                <a:lnTo>
                  <a:pt x="29570" y="5386"/>
                </a:lnTo>
                <a:lnTo>
                  <a:pt x="29876" y="24183"/>
                </a:lnTo>
                <a:lnTo>
                  <a:pt x="23801" y="28615"/>
                </a:lnTo>
                <a:lnTo>
                  <a:pt x="14976" y="30029"/>
                </a:lnTo>
                <a:lnTo>
                  <a:pt x="5845" y="29188"/>
                </a:lnTo>
                <a:lnTo>
                  <a:pt x="0" y="24374"/>
                </a:lnTo>
                <a:lnTo>
                  <a:pt x="152" y="6151"/>
                </a:lnTo>
                <a:lnTo>
                  <a:pt x="5386" y="152"/>
                </a:lnTo>
                <a:lnTo>
                  <a:pt x="14785" y="76"/>
                </a:lnTo>
                <a:lnTo>
                  <a:pt x="24030" y="0"/>
                </a:lnTo>
                <a:close/>
              </a:path>
            </a:pathLst>
          </a:custGeom>
          <a:solidFill>
            <a:srgbClr val="5279F2">
              <a:alpha val="9999"/>
            </a:srgbClr>
          </a:solidFill>
        </p:spPr>
        <p:txBody>
          <a:bodyPr wrap="square" lIns="0" tIns="0" rIns="0" bIns="0" rtlCol="0"/>
          <a:lstStyle/>
          <a:p>
            <a:endParaRPr sz="1200"/>
          </a:p>
        </p:txBody>
      </p:sp>
      <p:pic>
        <p:nvPicPr>
          <p:cNvPr id="167" name="bg object 167"/>
          <p:cNvPicPr/>
          <p:nvPr/>
        </p:nvPicPr>
        <p:blipFill>
          <a:blip r:embed="rId80" cstate="print"/>
          <a:stretch>
            <a:fillRect/>
          </a:stretch>
        </p:blipFill>
        <p:spPr>
          <a:xfrm>
            <a:off x="1" y="3429000"/>
            <a:ext cx="5210731" cy="2467585"/>
          </a:xfrm>
          <a:prstGeom prst="rect">
            <a:avLst/>
          </a:prstGeom>
        </p:spPr>
      </p:pic>
      <p:sp>
        <p:nvSpPr>
          <p:cNvPr id="168" name="bg object 168"/>
          <p:cNvSpPr/>
          <p:nvPr/>
        </p:nvSpPr>
        <p:spPr>
          <a:xfrm>
            <a:off x="0" y="2695710"/>
            <a:ext cx="6598920" cy="3683000"/>
          </a:xfrm>
          <a:custGeom>
            <a:avLst/>
            <a:gdLst/>
            <a:ahLst/>
            <a:cxnLst/>
            <a:rect l="l" t="t" r="r" b="b"/>
            <a:pathLst>
              <a:path w="9898380" h="5524500">
                <a:moveTo>
                  <a:pt x="8510537" y="4599673"/>
                </a:moveTo>
                <a:lnTo>
                  <a:pt x="8502142" y="4531842"/>
                </a:lnTo>
                <a:lnTo>
                  <a:pt x="8493036" y="4486046"/>
                </a:lnTo>
                <a:lnTo>
                  <a:pt x="8481492" y="4441152"/>
                </a:lnTo>
                <a:lnTo>
                  <a:pt x="8467585" y="4397222"/>
                </a:lnTo>
                <a:lnTo>
                  <a:pt x="8451380" y="4354347"/>
                </a:lnTo>
                <a:lnTo>
                  <a:pt x="8432965" y="4312590"/>
                </a:lnTo>
                <a:lnTo>
                  <a:pt x="8412391" y="4272013"/>
                </a:lnTo>
                <a:lnTo>
                  <a:pt x="8389747" y="4232707"/>
                </a:lnTo>
                <a:lnTo>
                  <a:pt x="8365109" y="4194733"/>
                </a:lnTo>
                <a:lnTo>
                  <a:pt x="8338540" y="4158183"/>
                </a:lnTo>
                <a:lnTo>
                  <a:pt x="8310131" y="4123105"/>
                </a:lnTo>
                <a:lnTo>
                  <a:pt x="8279930" y="4089590"/>
                </a:lnTo>
                <a:lnTo>
                  <a:pt x="8248015" y="4057700"/>
                </a:lnTo>
                <a:lnTo>
                  <a:pt x="8214474" y="4027513"/>
                </a:lnTo>
                <a:lnTo>
                  <a:pt x="8179384" y="3999115"/>
                </a:lnTo>
                <a:lnTo>
                  <a:pt x="8142795" y="3972560"/>
                </a:lnTo>
                <a:lnTo>
                  <a:pt x="8104784" y="3947934"/>
                </a:lnTo>
                <a:lnTo>
                  <a:pt x="8065440" y="3925303"/>
                </a:lnTo>
                <a:lnTo>
                  <a:pt x="8024825" y="3904742"/>
                </a:lnTo>
                <a:lnTo>
                  <a:pt x="7983017" y="3886327"/>
                </a:lnTo>
                <a:lnTo>
                  <a:pt x="7940091" y="3870121"/>
                </a:lnTo>
                <a:lnTo>
                  <a:pt x="7896111" y="3856215"/>
                </a:lnTo>
                <a:lnTo>
                  <a:pt x="7851165" y="3844671"/>
                </a:lnTo>
                <a:lnTo>
                  <a:pt x="7805306" y="3835565"/>
                </a:lnTo>
                <a:lnTo>
                  <a:pt x="7758620" y="3828973"/>
                </a:lnTo>
                <a:lnTo>
                  <a:pt x="7711173" y="3824960"/>
                </a:lnTo>
                <a:lnTo>
                  <a:pt x="7663053" y="3823614"/>
                </a:lnTo>
                <a:lnTo>
                  <a:pt x="0" y="3823614"/>
                </a:lnTo>
                <a:lnTo>
                  <a:pt x="0" y="3860279"/>
                </a:lnTo>
                <a:lnTo>
                  <a:pt x="0" y="5487454"/>
                </a:lnTo>
                <a:lnTo>
                  <a:pt x="0" y="5524119"/>
                </a:lnTo>
                <a:lnTo>
                  <a:pt x="7663053" y="5524119"/>
                </a:lnTo>
                <a:lnTo>
                  <a:pt x="7711173" y="5522773"/>
                </a:lnTo>
                <a:lnTo>
                  <a:pt x="7758620" y="5518759"/>
                </a:lnTo>
                <a:lnTo>
                  <a:pt x="7805306" y="5512168"/>
                </a:lnTo>
                <a:lnTo>
                  <a:pt x="7851165" y="5503062"/>
                </a:lnTo>
                <a:lnTo>
                  <a:pt x="7896111" y="5491518"/>
                </a:lnTo>
                <a:lnTo>
                  <a:pt x="7940091" y="5477611"/>
                </a:lnTo>
                <a:lnTo>
                  <a:pt x="7983017" y="5461406"/>
                </a:lnTo>
                <a:lnTo>
                  <a:pt x="8024825" y="5442991"/>
                </a:lnTo>
                <a:lnTo>
                  <a:pt x="8065440" y="5422430"/>
                </a:lnTo>
                <a:lnTo>
                  <a:pt x="8104784" y="5399798"/>
                </a:lnTo>
                <a:lnTo>
                  <a:pt x="8142795" y="5375173"/>
                </a:lnTo>
                <a:lnTo>
                  <a:pt x="8179384" y="5348617"/>
                </a:lnTo>
                <a:lnTo>
                  <a:pt x="8214474" y="5320208"/>
                </a:lnTo>
                <a:lnTo>
                  <a:pt x="8248015" y="5290032"/>
                </a:lnTo>
                <a:lnTo>
                  <a:pt x="8279930" y="5258143"/>
                </a:lnTo>
                <a:lnTo>
                  <a:pt x="8310131" y="5224627"/>
                </a:lnTo>
                <a:lnTo>
                  <a:pt x="8338540" y="5189550"/>
                </a:lnTo>
                <a:lnTo>
                  <a:pt x="8365109" y="5152999"/>
                </a:lnTo>
                <a:lnTo>
                  <a:pt x="8389747" y="5115026"/>
                </a:lnTo>
                <a:lnTo>
                  <a:pt x="8412391" y="5075720"/>
                </a:lnTo>
                <a:lnTo>
                  <a:pt x="8432965" y="5035143"/>
                </a:lnTo>
                <a:lnTo>
                  <a:pt x="8451380" y="4993386"/>
                </a:lnTo>
                <a:lnTo>
                  <a:pt x="8467585" y="4950511"/>
                </a:lnTo>
                <a:lnTo>
                  <a:pt x="8481492" y="4906581"/>
                </a:lnTo>
                <a:lnTo>
                  <a:pt x="8493036" y="4861687"/>
                </a:lnTo>
                <a:lnTo>
                  <a:pt x="8502142" y="4815891"/>
                </a:lnTo>
                <a:lnTo>
                  <a:pt x="8508746" y="4769282"/>
                </a:lnTo>
                <a:lnTo>
                  <a:pt x="8510537" y="4748060"/>
                </a:lnTo>
                <a:lnTo>
                  <a:pt x="8510537" y="4599673"/>
                </a:lnTo>
                <a:close/>
              </a:path>
              <a:path w="9898380" h="5524500">
                <a:moveTo>
                  <a:pt x="9898355" y="740956"/>
                </a:moveTo>
                <a:lnTo>
                  <a:pt x="9889604" y="672084"/>
                </a:lnTo>
                <a:lnTo>
                  <a:pt x="9880295" y="626872"/>
                </a:lnTo>
                <a:lnTo>
                  <a:pt x="9868484" y="582587"/>
                </a:lnTo>
                <a:lnTo>
                  <a:pt x="9854260" y="539305"/>
                </a:lnTo>
                <a:lnTo>
                  <a:pt x="9837712" y="497116"/>
                </a:lnTo>
                <a:lnTo>
                  <a:pt x="9818903" y="456095"/>
                </a:lnTo>
                <a:lnTo>
                  <a:pt x="9797910" y="416306"/>
                </a:lnTo>
                <a:lnTo>
                  <a:pt x="9774822" y="377837"/>
                </a:lnTo>
                <a:lnTo>
                  <a:pt x="9749714" y="340779"/>
                </a:lnTo>
                <a:lnTo>
                  <a:pt x="9722650" y="305193"/>
                </a:lnTo>
                <a:lnTo>
                  <a:pt x="9693732" y="271157"/>
                </a:lnTo>
                <a:lnTo>
                  <a:pt x="9663011" y="238747"/>
                </a:lnTo>
                <a:lnTo>
                  <a:pt x="9630588" y="208051"/>
                </a:lnTo>
                <a:lnTo>
                  <a:pt x="9596526" y="179146"/>
                </a:lnTo>
                <a:lnTo>
                  <a:pt x="9560903" y="152095"/>
                </a:lnTo>
                <a:lnTo>
                  <a:pt x="9523806" y="127000"/>
                </a:lnTo>
                <a:lnTo>
                  <a:pt x="9485312" y="103924"/>
                </a:lnTo>
                <a:lnTo>
                  <a:pt x="9445485" y="82943"/>
                </a:lnTo>
                <a:lnTo>
                  <a:pt x="9404413" y="64135"/>
                </a:lnTo>
                <a:lnTo>
                  <a:pt x="9362173" y="47586"/>
                </a:lnTo>
                <a:lnTo>
                  <a:pt x="9318854" y="33375"/>
                </a:lnTo>
                <a:lnTo>
                  <a:pt x="9274505" y="21564"/>
                </a:lnTo>
                <a:lnTo>
                  <a:pt x="9229230" y="12242"/>
                </a:lnTo>
                <a:lnTo>
                  <a:pt x="9183091" y="5499"/>
                </a:lnTo>
                <a:lnTo>
                  <a:pt x="9136164" y="1384"/>
                </a:lnTo>
                <a:lnTo>
                  <a:pt x="9088552" y="0"/>
                </a:lnTo>
                <a:lnTo>
                  <a:pt x="0" y="0"/>
                </a:lnTo>
                <a:lnTo>
                  <a:pt x="0" y="35039"/>
                </a:lnTo>
                <a:lnTo>
                  <a:pt x="0" y="1590052"/>
                </a:lnTo>
                <a:lnTo>
                  <a:pt x="0" y="1625092"/>
                </a:lnTo>
                <a:lnTo>
                  <a:pt x="9088552" y="1625092"/>
                </a:lnTo>
                <a:lnTo>
                  <a:pt x="9136164" y="1623707"/>
                </a:lnTo>
                <a:lnTo>
                  <a:pt x="9183091" y="1619605"/>
                </a:lnTo>
                <a:lnTo>
                  <a:pt x="9229230" y="1612849"/>
                </a:lnTo>
                <a:lnTo>
                  <a:pt x="9274505" y="1603527"/>
                </a:lnTo>
                <a:lnTo>
                  <a:pt x="9318854" y="1591716"/>
                </a:lnTo>
                <a:lnTo>
                  <a:pt x="9362173" y="1577505"/>
                </a:lnTo>
                <a:lnTo>
                  <a:pt x="9404413" y="1560957"/>
                </a:lnTo>
                <a:lnTo>
                  <a:pt x="9445485" y="1542148"/>
                </a:lnTo>
                <a:lnTo>
                  <a:pt x="9485312" y="1521167"/>
                </a:lnTo>
                <a:lnTo>
                  <a:pt x="9523806" y="1498092"/>
                </a:lnTo>
                <a:lnTo>
                  <a:pt x="9560903" y="1472996"/>
                </a:lnTo>
                <a:lnTo>
                  <a:pt x="9596526" y="1445945"/>
                </a:lnTo>
                <a:lnTo>
                  <a:pt x="9630588" y="1417040"/>
                </a:lnTo>
                <a:lnTo>
                  <a:pt x="9663011" y="1386344"/>
                </a:lnTo>
                <a:lnTo>
                  <a:pt x="9693732" y="1353947"/>
                </a:lnTo>
                <a:lnTo>
                  <a:pt x="9722650" y="1319911"/>
                </a:lnTo>
                <a:lnTo>
                  <a:pt x="9749714" y="1284312"/>
                </a:lnTo>
                <a:lnTo>
                  <a:pt x="9774822" y="1247254"/>
                </a:lnTo>
                <a:lnTo>
                  <a:pt x="9797910" y="1208786"/>
                </a:lnTo>
                <a:lnTo>
                  <a:pt x="9818903" y="1168996"/>
                </a:lnTo>
                <a:lnTo>
                  <a:pt x="9837712" y="1127975"/>
                </a:lnTo>
                <a:lnTo>
                  <a:pt x="9854260" y="1085786"/>
                </a:lnTo>
                <a:lnTo>
                  <a:pt x="9868484" y="1042504"/>
                </a:lnTo>
                <a:lnTo>
                  <a:pt x="9880295" y="998220"/>
                </a:lnTo>
                <a:lnTo>
                  <a:pt x="9889604" y="953008"/>
                </a:lnTo>
                <a:lnTo>
                  <a:pt x="9896361" y="906932"/>
                </a:lnTo>
                <a:lnTo>
                  <a:pt x="9898355" y="884148"/>
                </a:lnTo>
                <a:lnTo>
                  <a:pt x="9898355" y="740956"/>
                </a:lnTo>
                <a:close/>
              </a:path>
            </a:pathLst>
          </a:custGeom>
          <a:solidFill>
            <a:srgbClr val="5279F2"/>
          </a:solidFill>
        </p:spPr>
        <p:txBody>
          <a:bodyPr wrap="square" lIns="0" tIns="0" rIns="0" bIns="0" rtlCol="0"/>
          <a:lstStyle/>
          <a:p>
            <a:endParaRPr sz="1200"/>
          </a:p>
        </p:txBody>
      </p:sp>
      <p:sp>
        <p:nvSpPr>
          <p:cNvPr id="169" name="bg object 169"/>
          <p:cNvSpPr/>
          <p:nvPr/>
        </p:nvSpPr>
        <p:spPr>
          <a:xfrm>
            <a:off x="4515061" y="3774422"/>
            <a:ext cx="3721100" cy="1468967"/>
          </a:xfrm>
          <a:custGeom>
            <a:avLst/>
            <a:gdLst/>
            <a:ahLst/>
            <a:cxnLst/>
            <a:rect l="l" t="t" r="r" b="b"/>
            <a:pathLst>
              <a:path w="5581650" h="2203450">
                <a:moveTo>
                  <a:pt x="5581650" y="0"/>
                </a:moveTo>
                <a:lnTo>
                  <a:pt x="1101585" y="0"/>
                </a:lnTo>
                <a:lnTo>
                  <a:pt x="1054011" y="1028"/>
                </a:lnTo>
                <a:lnTo>
                  <a:pt x="1006932" y="4064"/>
                </a:lnTo>
                <a:lnTo>
                  <a:pt x="960399" y="9093"/>
                </a:lnTo>
                <a:lnTo>
                  <a:pt x="914438" y="16040"/>
                </a:lnTo>
                <a:lnTo>
                  <a:pt x="869111" y="24879"/>
                </a:lnTo>
                <a:lnTo>
                  <a:pt x="824445" y="35572"/>
                </a:lnTo>
                <a:lnTo>
                  <a:pt x="780491" y="48069"/>
                </a:lnTo>
                <a:lnTo>
                  <a:pt x="737285" y="62344"/>
                </a:lnTo>
                <a:lnTo>
                  <a:pt x="694867" y="78333"/>
                </a:lnTo>
                <a:lnTo>
                  <a:pt x="653300" y="95999"/>
                </a:lnTo>
                <a:lnTo>
                  <a:pt x="612597" y="115303"/>
                </a:lnTo>
                <a:lnTo>
                  <a:pt x="572820" y="136207"/>
                </a:lnTo>
                <a:lnTo>
                  <a:pt x="534009" y="158661"/>
                </a:lnTo>
                <a:lnTo>
                  <a:pt x="496201" y="182626"/>
                </a:lnTo>
                <a:lnTo>
                  <a:pt x="459435" y="208064"/>
                </a:lnTo>
                <a:lnTo>
                  <a:pt x="423773" y="234924"/>
                </a:lnTo>
                <a:lnTo>
                  <a:pt x="389229" y="263182"/>
                </a:lnTo>
                <a:lnTo>
                  <a:pt x="355866" y="292773"/>
                </a:lnTo>
                <a:lnTo>
                  <a:pt x="323710" y="323659"/>
                </a:lnTo>
                <a:lnTo>
                  <a:pt x="292823" y="355815"/>
                </a:lnTo>
                <a:lnTo>
                  <a:pt x="263232" y="389178"/>
                </a:lnTo>
                <a:lnTo>
                  <a:pt x="234975" y="423722"/>
                </a:lnTo>
                <a:lnTo>
                  <a:pt x="208114" y="459397"/>
                </a:lnTo>
                <a:lnTo>
                  <a:pt x="182676" y="496150"/>
                </a:lnTo>
                <a:lnTo>
                  <a:pt x="158711" y="533958"/>
                </a:lnTo>
                <a:lnTo>
                  <a:pt x="136245" y="572782"/>
                </a:lnTo>
                <a:lnTo>
                  <a:pt x="115354" y="612559"/>
                </a:lnTo>
                <a:lnTo>
                  <a:pt x="96037" y="653249"/>
                </a:lnTo>
                <a:lnTo>
                  <a:pt x="78371" y="694829"/>
                </a:lnTo>
                <a:lnTo>
                  <a:pt x="62382" y="737235"/>
                </a:lnTo>
                <a:lnTo>
                  <a:pt x="48120" y="780440"/>
                </a:lnTo>
                <a:lnTo>
                  <a:pt x="35623" y="824395"/>
                </a:lnTo>
                <a:lnTo>
                  <a:pt x="24930" y="869061"/>
                </a:lnTo>
                <a:lnTo>
                  <a:pt x="16090" y="914387"/>
                </a:lnTo>
                <a:lnTo>
                  <a:pt x="9131" y="960348"/>
                </a:lnTo>
                <a:lnTo>
                  <a:pt x="4114" y="1006881"/>
                </a:lnTo>
                <a:lnTo>
                  <a:pt x="1079" y="1053960"/>
                </a:lnTo>
                <a:lnTo>
                  <a:pt x="0" y="1101547"/>
                </a:lnTo>
                <a:lnTo>
                  <a:pt x="1079" y="1149121"/>
                </a:lnTo>
                <a:lnTo>
                  <a:pt x="4114" y="1196200"/>
                </a:lnTo>
                <a:lnTo>
                  <a:pt x="9131" y="1242745"/>
                </a:lnTo>
                <a:lnTo>
                  <a:pt x="16090" y="1288694"/>
                </a:lnTo>
                <a:lnTo>
                  <a:pt x="24930" y="1334033"/>
                </a:lnTo>
                <a:lnTo>
                  <a:pt x="35623" y="1378699"/>
                </a:lnTo>
                <a:lnTo>
                  <a:pt x="48120" y="1422654"/>
                </a:lnTo>
                <a:lnTo>
                  <a:pt x="62382" y="1465859"/>
                </a:lnTo>
                <a:lnTo>
                  <a:pt x="78371" y="1508264"/>
                </a:lnTo>
                <a:lnTo>
                  <a:pt x="96037" y="1549844"/>
                </a:lnTo>
                <a:lnTo>
                  <a:pt x="115354" y="1590535"/>
                </a:lnTo>
                <a:lnTo>
                  <a:pt x="136245" y="1630311"/>
                </a:lnTo>
                <a:lnTo>
                  <a:pt x="158711" y="1669122"/>
                </a:lnTo>
                <a:lnTo>
                  <a:pt x="182676" y="1706930"/>
                </a:lnTo>
                <a:lnTo>
                  <a:pt x="208114" y="1743697"/>
                </a:lnTo>
                <a:lnTo>
                  <a:pt x="234975" y="1779371"/>
                </a:lnTo>
                <a:lnTo>
                  <a:pt x="263232" y="1813902"/>
                </a:lnTo>
                <a:lnTo>
                  <a:pt x="292823" y="1847278"/>
                </a:lnTo>
                <a:lnTo>
                  <a:pt x="323710" y="1879422"/>
                </a:lnTo>
                <a:lnTo>
                  <a:pt x="355866" y="1910321"/>
                </a:lnTo>
                <a:lnTo>
                  <a:pt x="389229" y="1939912"/>
                </a:lnTo>
                <a:lnTo>
                  <a:pt x="423773" y="1968157"/>
                </a:lnTo>
                <a:lnTo>
                  <a:pt x="459435" y="1995017"/>
                </a:lnTo>
                <a:lnTo>
                  <a:pt x="496201" y="2020455"/>
                </a:lnTo>
                <a:lnTo>
                  <a:pt x="534009" y="2044433"/>
                </a:lnTo>
                <a:lnTo>
                  <a:pt x="572820" y="2066886"/>
                </a:lnTo>
                <a:lnTo>
                  <a:pt x="612597" y="2087791"/>
                </a:lnTo>
                <a:lnTo>
                  <a:pt x="653300" y="2107095"/>
                </a:lnTo>
                <a:lnTo>
                  <a:pt x="694867" y="2124760"/>
                </a:lnTo>
                <a:lnTo>
                  <a:pt x="737285" y="2140750"/>
                </a:lnTo>
                <a:lnTo>
                  <a:pt x="780491" y="2155012"/>
                </a:lnTo>
                <a:lnTo>
                  <a:pt x="824445" y="2167509"/>
                </a:lnTo>
                <a:lnTo>
                  <a:pt x="869111" y="2178202"/>
                </a:lnTo>
                <a:lnTo>
                  <a:pt x="914438" y="2187054"/>
                </a:lnTo>
                <a:lnTo>
                  <a:pt x="960399" y="2194001"/>
                </a:lnTo>
                <a:lnTo>
                  <a:pt x="1006932" y="2199017"/>
                </a:lnTo>
                <a:lnTo>
                  <a:pt x="1054011" y="2202065"/>
                </a:lnTo>
                <a:lnTo>
                  <a:pt x="1101585" y="2203081"/>
                </a:lnTo>
                <a:lnTo>
                  <a:pt x="5581650" y="2203081"/>
                </a:lnTo>
                <a:lnTo>
                  <a:pt x="5581650" y="2155583"/>
                </a:lnTo>
                <a:lnTo>
                  <a:pt x="5581650" y="47510"/>
                </a:lnTo>
                <a:lnTo>
                  <a:pt x="5581650" y="0"/>
                </a:lnTo>
                <a:close/>
              </a:path>
            </a:pathLst>
          </a:custGeom>
          <a:solidFill>
            <a:srgbClr val="FFFFFF"/>
          </a:solidFill>
        </p:spPr>
        <p:txBody>
          <a:bodyPr wrap="square" lIns="0" tIns="0" rIns="0" bIns="0" rtlCol="0"/>
          <a:lstStyle/>
          <a:p>
            <a:endParaRPr sz="1200"/>
          </a:p>
        </p:txBody>
      </p:sp>
      <p:sp>
        <p:nvSpPr>
          <p:cNvPr id="170" name="bg object 170"/>
          <p:cNvSpPr/>
          <p:nvPr/>
        </p:nvSpPr>
        <p:spPr>
          <a:xfrm>
            <a:off x="9397950" y="4904480"/>
            <a:ext cx="2794423" cy="1947333"/>
          </a:xfrm>
          <a:custGeom>
            <a:avLst/>
            <a:gdLst/>
            <a:ahLst/>
            <a:cxnLst/>
            <a:rect l="l" t="t" r="r" b="b"/>
            <a:pathLst>
              <a:path w="4191634" h="2921000">
                <a:moveTo>
                  <a:pt x="2040603" y="12699"/>
                </a:moveTo>
                <a:lnTo>
                  <a:pt x="1565087" y="12699"/>
                </a:lnTo>
                <a:lnTo>
                  <a:pt x="1610748" y="0"/>
                </a:lnTo>
                <a:lnTo>
                  <a:pt x="1990304" y="0"/>
                </a:lnTo>
                <a:lnTo>
                  <a:pt x="2040603" y="12699"/>
                </a:lnTo>
                <a:close/>
              </a:path>
              <a:path w="4191634" h="2921000">
                <a:moveTo>
                  <a:pt x="3254333" y="2920999"/>
                </a:moveTo>
                <a:lnTo>
                  <a:pt x="427587" y="2920999"/>
                </a:lnTo>
                <a:lnTo>
                  <a:pt x="398982" y="2882899"/>
                </a:lnTo>
                <a:lnTo>
                  <a:pt x="371199" y="2844799"/>
                </a:lnTo>
                <a:lnTo>
                  <a:pt x="344258" y="2819399"/>
                </a:lnTo>
                <a:lnTo>
                  <a:pt x="318177" y="2781299"/>
                </a:lnTo>
                <a:lnTo>
                  <a:pt x="292977" y="2743199"/>
                </a:lnTo>
                <a:lnTo>
                  <a:pt x="268677" y="2705099"/>
                </a:lnTo>
                <a:lnTo>
                  <a:pt x="245295" y="2666999"/>
                </a:lnTo>
                <a:lnTo>
                  <a:pt x="222852" y="2628899"/>
                </a:lnTo>
                <a:lnTo>
                  <a:pt x="201366" y="2590799"/>
                </a:lnTo>
                <a:lnTo>
                  <a:pt x="180857" y="2552699"/>
                </a:lnTo>
                <a:lnTo>
                  <a:pt x="161345" y="2514599"/>
                </a:lnTo>
                <a:lnTo>
                  <a:pt x="142848" y="2476499"/>
                </a:lnTo>
                <a:lnTo>
                  <a:pt x="125387" y="2425699"/>
                </a:lnTo>
                <a:lnTo>
                  <a:pt x="108980" y="2387599"/>
                </a:lnTo>
                <a:lnTo>
                  <a:pt x="93646" y="2349499"/>
                </a:lnTo>
                <a:lnTo>
                  <a:pt x="79406" y="2298699"/>
                </a:lnTo>
                <a:lnTo>
                  <a:pt x="66278" y="2260599"/>
                </a:lnTo>
                <a:lnTo>
                  <a:pt x="54282" y="2209799"/>
                </a:lnTo>
                <a:lnTo>
                  <a:pt x="43437" y="2171699"/>
                </a:lnTo>
                <a:lnTo>
                  <a:pt x="33763" y="2120899"/>
                </a:lnTo>
                <a:lnTo>
                  <a:pt x="25278" y="2082799"/>
                </a:lnTo>
                <a:lnTo>
                  <a:pt x="18003" y="2031999"/>
                </a:lnTo>
                <a:lnTo>
                  <a:pt x="11956" y="1993899"/>
                </a:lnTo>
                <a:lnTo>
                  <a:pt x="7127" y="1943099"/>
                </a:lnTo>
                <a:lnTo>
                  <a:pt x="3533" y="1892299"/>
                </a:lnTo>
                <a:lnTo>
                  <a:pt x="1162" y="1841499"/>
                </a:lnTo>
                <a:lnTo>
                  <a:pt x="0" y="1803399"/>
                </a:lnTo>
                <a:lnTo>
                  <a:pt x="31" y="1752599"/>
                </a:lnTo>
                <a:lnTo>
                  <a:pt x="1242" y="1701799"/>
                </a:lnTo>
                <a:lnTo>
                  <a:pt x="3620" y="1663699"/>
                </a:lnTo>
                <a:lnTo>
                  <a:pt x="7150" y="1612899"/>
                </a:lnTo>
                <a:lnTo>
                  <a:pt x="11818" y="1574799"/>
                </a:lnTo>
                <a:lnTo>
                  <a:pt x="17609" y="1523999"/>
                </a:lnTo>
                <a:lnTo>
                  <a:pt x="24511" y="1485899"/>
                </a:lnTo>
                <a:lnTo>
                  <a:pt x="32509" y="1435099"/>
                </a:lnTo>
                <a:lnTo>
                  <a:pt x="41589" y="1396999"/>
                </a:lnTo>
                <a:lnTo>
                  <a:pt x="51737" y="1346199"/>
                </a:lnTo>
                <a:lnTo>
                  <a:pt x="62938" y="1308099"/>
                </a:lnTo>
                <a:lnTo>
                  <a:pt x="75180" y="1257299"/>
                </a:lnTo>
                <a:lnTo>
                  <a:pt x="88447" y="1219199"/>
                </a:lnTo>
                <a:lnTo>
                  <a:pt x="102727" y="1181099"/>
                </a:lnTo>
                <a:lnTo>
                  <a:pt x="118004" y="1142999"/>
                </a:lnTo>
                <a:lnTo>
                  <a:pt x="134264" y="1092199"/>
                </a:lnTo>
                <a:lnTo>
                  <a:pt x="151495" y="1054099"/>
                </a:lnTo>
                <a:lnTo>
                  <a:pt x="169681" y="1015999"/>
                </a:lnTo>
                <a:lnTo>
                  <a:pt x="188809" y="977899"/>
                </a:lnTo>
                <a:lnTo>
                  <a:pt x="208865" y="939799"/>
                </a:lnTo>
                <a:lnTo>
                  <a:pt x="229834" y="901699"/>
                </a:lnTo>
                <a:lnTo>
                  <a:pt x="251703" y="863599"/>
                </a:lnTo>
                <a:lnTo>
                  <a:pt x="274457" y="825499"/>
                </a:lnTo>
                <a:lnTo>
                  <a:pt x="298084" y="787399"/>
                </a:lnTo>
                <a:lnTo>
                  <a:pt x="322567" y="749299"/>
                </a:lnTo>
                <a:lnTo>
                  <a:pt x="347894" y="723899"/>
                </a:lnTo>
                <a:lnTo>
                  <a:pt x="374051" y="685799"/>
                </a:lnTo>
                <a:lnTo>
                  <a:pt x="401023" y="647699"/>
                </a:lnTo>
                <a:lnTo>
                  <a:pt x="428796" y="622299"/>
                </a:lnTo>
                <a:lnTo>
                  <a:pt x="457357" y="584199"/>
                </a:lnTo>
                <a:lnTo>
                  <a:pt x="486691" y="558799"/>
                </a:lnTo>
                <a:lnTo>
                  <a:pt x="516785" y="520699"/>
                </a:lnTo>
                <a:lnTo>
                  <a:pt x="547623" y="495299"/>
                </a:lnTo>
                <a:lnTo>
                  <a:pt x="579194" y="457199"/>
                </a:lnTo>
                <a:lnTo>
                  <a:pt x="611481" y="431799"/>
                </a:lnTo>
                <a:lnTo>
                  <a:pt x="644472" y="406399"/>
                </a:lnTo>
                <a:lnTo>
                  <a:pt x="678151" y="380999"/>
                </a:lnTo>
                <a:lnTo>
                  <a:pt x="712506" y="355599"/>
                </a:lnTo>
                <a:lnTo>
                  <a:pt x="747523" y="330199"/>
                </a:lnTo>
                <a:lnTo>
                  <a:pt x="783186" y="304799"/>
                </a:lnTo>
                <a:lnTo>
                  <a:pt x="819482" y="279399"/>
                </a:lnTo>
                <a:lnTo>
                  <a:pt x="856398" y="253999"/>
                </a:lnTo>
                <a:lnTo>
                  <a:pt x="893918" y="228599"/>
                </a:lnTo>
                <a:lnTo>
                  <a:pt x="932030" y="215899"/>
                </a:lnTo>
                <a:lnTo>
                  <a:pt x="1009970" y="165099"/>
                </a:lnTo>
                <a:lnTo>
                  <a:pt x="1090106" y="139699"/>
                </a:lnTo>
                <a:lnTo>
                  <a:pt x="1130962" y="114299"/>
                </a:lnTo>
                <a:lnTo>
                  <a:pt x="1172325" y="101599"/>
                </a:lnTo>
                <a:lnTo>
                  <a:pt x="1430362" y="25399"/>
                </a:lnTo>
                <a:lnTo>
                  <a:pt x="1474881" y="25399"/>
                </a:lnTo>
                <a:lnTo>
                  <a:pt x="1519794" y="12699"/>
                </a:lnTo>
                <a:lnTo>
                  <a:pt x="2090342" y="12699"/>
                </a:lnTo>
                <a:lnTo>
                  <a:pt x="2330338" y="76199"/>
                </a:lnTo>
                <a:lnTo>
                  <a:pt x="2467054" y="114299"/>
                </a:lnTo>
                <a:lnTo>
                  <a:pt x="2511359" y="139699"/>
                </a:lnTo>
                <a:lnTo>
                  <a:pt x="2555015" y="152399"/>
                </a:lnTo>
                <a:lnTo>
                  <a:pt x="2598014" y="177799"/>
                </a:lnTo>
                <a:lnTo>
                  <a:pt x="2640346" y="190499"/>
                </a:lnTo>
                <a:lnTo>
                  <a:pt x="2682004" y="215899"/>
                </a:lnTo>
                <a:lnTo>
                  <a:pt x="2722977" y="241299"/>
                </a:lnTo>
                <a:lnTo>
                  <a:pt x="2763256" y="266699"/>
                </a:lnTo>
                <a:lnTo>
                  <a:pt x="2802834" y="292099"/>
                </a:lnTo>
                <a:lnTo>
                  <a:pt x="2841701" y="317499"/>
                </a:lnTo>
                <a:lnTo>
                  <a:pt x="2879848" y="342899"/>
                </a:lnTo>
                <a:lnTo>
                  <a:pt x="2917265" y="380999"/>
                </a:lnTo>
                <a:lnTo>
                  <a:pt x="2953945" y="406399"/>
                </a:lnTo>
                <a:lnTo>
                  <a:pt x="2989879" y="444499"/>
                </a:lnTo>
                <a:lnTo>
                  <a:pt x="3025056" y="469899"/>
                </a:lnTo>
                <a:lnTo>
                  <a:pt x="3059469" y="507999"/>
                </a:lnTo>
                <a:lnTo>
                  <a:pt x="3093108" y="546099"/>
                </a:lnTo>
                <a:lnTo>
                  <a:pt x="3125965" y="584199"/>
                </a:lnTo>
                <a:lnTo>
                  <a:pt x="3158031" y="622299"/>
                </a:lnTo>
                <a:lnTo>
                  <a:pt x="3189296" y="660399"/>
                </a:lnTo>
                <a:lnTo>
                  <a:pt x="3219751" y="698499"/>
                </a:lnTo>
                <a:lnTo>
                  <a:pt x="3249306" y="736599"/>
                </a:lnTo>
                <a:lnTo>
                  <a:pt x="3278828" y="787399"/>
                </a:lnTo>
                <a:lnTo>
                  <a:pt x="3367210" y="901699"/>
                </a:lnTo>
                <a:lnTo>
                  <a:pt x="1794956" y="901699"/>
                </a:lnTo>
                <a:lnTo>
                  <a:pt x="1745987" y="914399"/>
                </a:lnTo>
                <a:lnTo>
                  <a:pt x="1647759" y="914399"/>
                </a:lnTo>
                <a:lnTo>
                  <a:pt x="1503458" y="952499"/>
                </a:lnTo>
                <a:lnTo>
                  <a:pt x="1457540" y="977899"/>
                </a:lnTo>
                <a:lnTo>
                  <a:pt x="1412883" y="990599"/>
                </a:lnTo>
                <a:lnTo>
                  <a:pt x="1369579" y="1015999"/>
                </a:lnTo>
                <a:lnTo>
                  <a:pt x="1327720" y="1041399"/>
                </a:lnTo>
                <a:lnTo>
                  <a:pt x="1287398" y="1066799"/>
                </a:lnTo>
                <a:lnTo>
                  <a:pt x="1248702" y="1092199"/>
                </a:lnTo>
                <a:lnTo>
                  <a:pt x="1211726" y="1130299"/>
                </a:lnTo>
                <a:lnTo>
                  <a:pt x="1176561" y="1155699"/>
                </a:lnTo>
                <a:lnTo>
                  <a:pt x="1143297" y="1193799"/>
                </a:lnTo>
                <a:lnTo>
                  <a:pt x="1112027" y="1231899"/>
                </a:lnTo>
                <a:lnTo>
                  <a:pt x="1082841" y="1269999"/>
                </a:lnTo>
                <a:lnTo>
                  <a:pt x="1055832" y="1308099"/>
                </a:lnTo>
                <a:lnTo>
                  <a:pt x="1031090" y="1346199"/>
                </a:lnTo>
                <a:lnTo>
                  <a:pt x="1008708" y="1396999"/>
                </a:lnTo>
                <a:lnTo>
                  <a:pt x="988776" y="1435099"/>
                </a:lnTo>
                <a:lnTo>
                  <a:pt x="971386" y="1485899"/>
                </a:lnTo>
                <a:lnTo>
                  <a:pt x="956629" y="1523999"/>
                </a:lnTo>
                <a:lnTo>
                  <a:pt x="944597" y="1574799"/>
                </a:lnTo>
                <a:lnTo>
                  <a:pt x="935382" y="1625599"/>
                </a:lnTo>
                <a:lnTo>
                  <a:pt x="928304" y="1676399"/>
                </a:lnTo>
                <a:lnTo>
                  <a:pt x="923771" y="1727199"/>
                </a:lnTo>
                <a:lnTo>
                  <a:pt x="921780" y="1777999"/>
                </a:lnTo>
                <a:lnTo>
                  <a:pt x="922323" y="1828799"/>
                </a:lnTo>
                <a:lnTo>
                  <a:pt x="925398" y="1879599"/>
                </a:lnTo>
                <a:lnTo>
                  <a:pt x="930997" y="1917699"/>
                </a:lnTo>
                <a:lnTo>
                  <a:pt x="939115" y="1968499"/>
                </a:lnTo>
                <a:lnTo>
                  <a:pt x="949749" y="2006599"/>
                </a:lnTo>
                <a:lnTo>
                  <a:pt x="962892" y="2057399"/>
                </a:lnTo>
                <a:lnTo>
                  <a:pt x="978538" y="2095499"/>
                </a:lnTo>
                <a:lnTo>
                  <a:pt x="996684" y="2133599"/>
                </a:lnTo>
                <a:lnTo>
                  <a:pt x="1017323" y="2184399"/>
                </a:lnTo>
                <a:lnTo>
                  <a:pt x="1040451" y="2222499"/>
                </a:lnTo>
                <a:lnTo>
                  <a:pt x="1066062" y="2260599"/>
                </a:lnTo>
                <a:lnTo>
                  <a:pt x="1094151" y="2298699"/>
                </a:lnTo>
                <a:lnTo>
                  <a:pt x="1124713" y="2324099"/>
                </a:lnTo>
                <a:lnTo>
                  <a:pt x="1157742" y="2362199"/>
                </a:lnTo>
                <a:lnTo>
                  <a:pt x="1193234" y="2400299"/>
                </a:lnTo>
                <a:lnTo>
                  <a:pt x="1231182" y="2425699"/>
                </a:lnTo>
                <a:lnTo>
                  <a:pt x="1271583" y="2463799"/>
                </a:lnTo>
                <a:lnTo>
                  <a:pt x="1314430" y="2489199"/>
                </a:lnTo>
                <a:lnTo>
                  <a:pt x="1496873" y="2590799"/>
                </a:lnTo>
                <a:lnTo>
                  <a:pt x="1635306" y="2628899"/>
                </a:lnTo>
                <a:lnTo>
                  <a:pt x="1681658" y="2628899"/>
                </a:lnTo>
                <a:lnTo>
                  <a:pt x="1728083" y="2641599"/>
                </a:lnTo>
                <a:lnTo>
                  <a:pt x="3200615" y="2641599"/>
                </a:lnTo>
                <a:lnTo>
                  <a:pt x="3229852" y="2692399"/>
                </a:lnTo>
                <a:lnTo>
                  <a:pt x="3288856" y="2768599"/>
                </a:lnTo>
                <a:lnTo>
                  <a:pt x="3318689" y="2819399"/>
                </a:lnTo>
                <a:lnTo>
                  <a:pt x="3348789" y="2857499"/>
                </a:lnTo>
                <a:lnTo>
                  <a:pt x="3307386" y="2882899"/>
                </a:lnTo>
                <a:lnTo>
                  <a:pt x="3254333" y="2920999"/>
                </a:lnTo>
                <a:close/>
              </a:path>
              <a:path w="4191634" h="2921000">
                <a:moveTo>
                  <a:pt x="4191076" y="2920999"/>
                </a:moveTo>
                <a:lnTo>
                  <a:pt x="3708048" y="2920999"/>
                </a:lnTo>
                <a:lnTo>
                  <a:pt x="3672094" y="2882899"/>
                </a:lnTo>
                <a:lnTo>
                  <a:pt x="3637815" y="2857499"/>
                </a:lnTo>
                <a:lnTo>
                  <a:pt x="3605147" y="2819399"/>
                </a:lnTo>
                <a:lnTo>
                  <a:pt x="3574021" y="2781299"/>
                </a:lnTo>
                <a:lnTo>
                  <a:pt x="3544373" y="2743199"/>
                </a:lnTo>
                <a:lnTo>
                  <a:pt x="3516135" y="2705099"/>
                </a:lnTo>
                <a:lnTo>
                  <a:pt x="3256320" y="2336799"/>
                </a:lnTo>
                <a:lnTo>
                  <a:pt x="3082907" y="2095499"/>
                </a:lnTo>
                <a:lnTo>
                  <a:pt x="2909190" y="1841499"/>
                </a:lnTo>
                <a:lnTo>
                  <a:pt x="2851195" y="1765299"/>
                </a:lnTo>
                <a:lnTo>
                  <a:pt x="2793149" y="1676399"/>
                </a:lnTo>
                <a:lnTo>
                  <a:pt x="2735046" y="1600199"/>
                </a:lnTo>
                <a:lnTo>
                  <a:pt x="2676882" y="1511299"/>
                </a:lnTo>
                <a:lnTo>
                  <a:pt x="2618652" y="1435099"/>
                </a:lnTo>
                <a:lnTo>
                  <a:pt x="2560353" y="1346199"/>
                </a:lnTo>
                <a:lnTo>
                  <a:pt x="2501979" y="1269999"/>
                </a:lnTo>
                <a:lnTo>
                  <a:pt x="2471864" y="1231899"/>
                </a:lnTo>
                <a:lnTo>
                  <a:pt x="2439772" y="1193799"/>
                </a:lnTo>
                <a:lnTo>
                  <a:pt x="2405812" y="1155699"/>
                </a:lnTo>
                <a:lnTo>
                  <a:pt x="2370093" y="1117599"/>
                </a:lnTo>
                <a:lnTo>
                  <a:pt x="2332723" y="1092199"/>
                </a:lnTo>
                <a:lnTo>
                  <a:pt x="2293810" y="1066799"/>
                </a:lnTo>
                <a:lnTo>
                  <a:pt x="2253462" y="1028699"/>
                </a:lnTo>
                <a:lnTo>
                  <a:pt x="2211789" y="1015999"/>
                </a:lnTo>
                <a:lnTo>
                  <a:pt x="2168898" y="990599"/>
                </a:lnTo>
                <a:lnTo>
                  <a:pt x="2124899" y="965199"/>
                </a:lnTo>
                <a:lnTo>
                  <a:pt x="1939978" y="914399"/>
                </a:lnTo>
                <a:lnTo>
                  <a:pt x="1892060" y="914399"/>
                </a:lnTo>
                <a:lnTo>
                  <a:pt x="1843683" y="901699"/>
                </a:lnTo>
                <a:lnTo>
                  <a:pt x="3367210" y="901699"/>
                </a:lnTo>
                <a:lnTo>
                  <a:pt x="3396611" y="952499"/>
                </a:lnTo>
                <a:lnTo>
                  <a:pt x="3513944" y="1104899"/>
                </a:lnTo>
                <a:lnTo>
                  <a:pt x="3543213" y="1155699"/>
                </a:lnTo>
                <a:lnTo>
                  <a:pt x="3630881" y="1269999"/>
                </a:lnTo>
                <a:lnTo>
                  <a:pt x="3660060" y="1320799"/>
                </a:lnTo>
                <a:lnTo>
                  <a:pt x="3718357" y="1396999"/>
                </a:lnTo>
                <a:lnTo>
                  <a:pt x="3776578" y="1485899"/>
                </a:lnTo>
                <a:lnTo>
                  <a:pt x="3892822" y="1638299"/>
                </a:lnTo>
                <a:lnTo>
                  <a:pt x="3950859" y="1727199"/>
                </a:lnTo>
                <a:lnTo>
                  <a:pt x="4008847" y="1803399"/>
                </a:lnTo>
                <a:lnTo>
                  <a:pt x="4191076" y="2070099"/>
                </a:lnTo>
                <a:lnTo>
                  <a:pt x="4191076" y="2920999"/>
                </a:lnTo>
                <a:close/>
              </a:path>
              <a:path w="4191634" h="2921000">
                <a:moveTo>
                  <a:pt x="3200615" y="2641599"/>
                </a:moveTo>
                <a:lnTo>
                  <a:pt x="1867613" y="2641599"/>
                </a:lnTo>
                <a:lnTo>
                  <a:pt x="1914147" y="2628899"/>
                </a:lnTo>
                <a:lnTo>
                  <a:pt x="1960663" y="2628899"/>
                </a:lnTo>
                <a:lnTo>
                  <a:pt x="2053568" y="2603499"/>
                </a:lnTo>
                <a:lnTo>
                  <a:pt x="2099919" y="2578099"/>
                </a:lnTo>
                <a:lnTo>
                  <a:pt x="2146179" y="2565399"/>
                </a:lnTo>
                <a:lnTo>
                  <a:pt x="2284228" y="2489199"/>
                </a:lnTo>
                <a:lnTo>
                  <a:pt x="2367472" y="2438399"/>
                </a:lnTo>
                <a:lnTo>
                  <a:pt x="2408788" y="2400299"/>
                </a:lnTo>
                <a:lnTo>
                  <a:pt x="2532109" y="2324099"/>
                </a:lnTo>
                <a:lnTo>
                  <a:pt x="2573172" y="2285999"/>
                </a:lnTo>
                <a:lnTo>
                  <a:pt x="2655530" y="2235199"/>
                </a:lnTo>
                <a:lnTo>
                  <a:pt x="2696923" y="2197099"/>
                </a:lnTo>
                <a:lnTo>
                  <a:pt x="2822557" y="2120899"/>
                </a:lnTo>
                <a:lnTo>
                  <a:pt x="2881423" y="2197099"/>
                </a:lnTo>
                <a:lnTo>
                  <a:pt x="2939824" y="2285999"/>
                </a:lnTo>
                <a:lnTo>
                  <a:pt x="3055763" y="2438399"/>
                </a:lnTo>
                <a:lnTo>
                  <a:pt x="3084665" y="2489199"/>
                </a:lnTo>
                <a:lnTo>
                  <a:pt x="3200615" y="2641599"/>
                </a:lnTo>
                <a:close/>
              </a:path>
            </a:pathLst>
          </a:custGeom>
          <a:solidFill>
            <a:srgbClr val="5279F2">
              <a:alpha val="9999"/>
            </a:srgbClr>
          </a:solidFill>
        </p:spPr>
        <p:txBody>
          <a:bodyPr wrap="square" lIns="0" tIns="0" rIns="0" bIns="0" rtlCol="0"/>
          <a:lstStyle/>
          <a:p>
            <a:endParaRPr sz="1200"/>
          </a:p>
        </p:txBody>
      </p:sp>
      <p:pic>
        <p:nvPicPr>
          <p:cNvPr id="171" name="bg object 171"/>
          <p:cNvPicPr/>
          <p:nvPr/>
        </p:nvPicPr>
        <p:blipFill>
          <a:blip r:embed="rId81" cstate="print"/>
          <a:stretch>
            <a:fillRect/>
          </a:stretch>
        </p:blipFill>
        <p:spPr>
          <a:xfrm>
            <a:off x="1" y="0"/>
            <a:ext cx="11239499" cy="3056370"/>
          </a:xfrm>
          <a:prstGeom prst="rect">
            <a:avLst/>
          </a:prstGeom>
        </p:spPr>
      </p:pic>
      <p:pic>
        <p:nvPicPr>
          <p:cNvPr id="172" name="bg object 172"/>
          <p:cNvPicPr/>
          <p:nvPr/>
        </p:nvPicPr>
        <p:blipFill>
          <a:blip r:embed="rId82" cstate="print"/>
          <a:stretch>
            <a:fillRect/>
          </a:stretch>
        </p:blipFill>
        <p:spPr>
          <a:xfrm>
            <a:off x="6958171" y="3011639"/>
            <a:ext cx="82549" cy="82549"/>
          </a:xfrm>
          <a:prstGeom prst="rect">
            <a:avLst/>
          </a:prstGeom>
        </p:spPr>
      </p:pic>
      <p:pic>
        <p:nvPicPr>
          <p:cNvPr id="173" name="bg object 173"/>
          <p:cNvPicPr/>
          <p:nvPr/>
        </p:nvPicPr>
        <p:blipFill>
          <a:blip r:embed="rId82" cstate="print"/>
          <a:stretch>
            <a:fillRect/>
          </a:stretch>
        </p:blipFill>
        <p:spPr>
          <a:xfrm>
            <a:off x="6958171" y="3411689"/>
            <a:ext cx="82549" cy="82549"/>
          </a:xfrm>
          <a:prstGeom prst="rect">
            <a:avLst/>
          </a:prstGeom>
        </p:spPr>
      </p:pic>
      <p:pic>
        <p:nvPicPr>
          <p:cNvPr id="174" name="bg object 174"/>
          <p:cNvPicPr/>
          <p:nvPr/>
        </p:nvPicPr>
        <p:blipFill>
          <a:blip r:embed="rId82" cstate="print"/>
          <a:stretch>
            <a:fillRect/>
          </a:stretch>
        </p:blipFill>
        <p:spPr>
          <a:xfrm>
            <a:off x="6958171" y="4211789"/>
            <a:ext cx="82549" cy="82549"/>
          </a:xfrm>
          <a:prstGeom prst="rect">
            <a:avLst/>
          </a:prstGeom>
        </p:spPr>
      </p:pic>
      <p:pic>
        <p:nvPicPr>
          <p:cNvPr id="175" name="bg object 175"/>
          <p:cNvPicPr/>
          <p:nvPr/>
        </p:nvPicPr>
        <p:blipFill>
          <a:blip r:embed="rId82" cstate="print"/>
          <a:stretch>
            <a:fillRect/>
          </a:stretch>
        </p:blipFill>
        <p:spPr>
          <a:xfrm>
            <a:off x="6958171" y="4611839"/>
            <a:ext cx="82549" cy="82549"/>
          </a:xfrm>
          <a:prstGeom prst="rect">
            <a:avLst/>
          </a:prstGeom>
        </p:spPr>
      </p:pic>
      <p:sp>
        <p:nvSpPr>
          <p:cNvPr id="2" name="Holder 2"/>
          <p:cNvSpPr>
            <a:spLocks noGrp="1"/>
          </p:cNvSpPr>
          <p:nvPr>
            <p:ph type="title"/>
          </p:nvPr>
        </p:nvSpPr>
        <p:spPr>
          <a:xfrm>
            <a:off x="459489" y="243792"/>
            <a:ext cx="7748520" cy="1061829"/>
          </a:xfrm>
        </p:spPr>
        <p:txBody>
          <a:bodyPr lIns="0" tIns="0" rIns="0" bIns="0"/>
          <a:lstStyle>
            <a:lvl1pPr>
              <a:defRPr sz="6900" b="1" i="0">
                <a:solidFill>
                  <a:srgbClr val="3859BF"/>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35048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33195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CD34E-512E-9F94-BA4E-ECDC6BD8FC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61B9F4-FB45-D1AE-21A8-E5BD7B9E6B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3DEC84-F345-725B-8D41-F0AAFA250B2D}"/>
              </a:ext>
            </a:extLst>
          </p:cNvPr>
          <p:cNvSpPr>
            <a:spLocks noGrp="1"/>
          </p:cNvSpPr>
          <p:nvPr>
            <p:ph type="dt" sz="half" idx="10"/>
          </p:nvPr>
        </p:nvSpPr>
        <p:spPr/>
        <p:txBody>
          <a:bodyPr/>
          <a:lstStyle/>
          <a:p>
            <a:fld id="{D030172A-2A5D-4EA2-A578-AD7B5239FD4E}" type="datetimeFigureOut">
              <a:rPr lang="en-US" smtClean="0"/>
              <a:t>3/4/2026</a:t>
            </a:fld>
            <a:endParaRPr lang="en-US"/>
          </a:p>
        </p:txBody>
      </p:sp>
      <p:sp>
        <p:nvSpPr>
          <p:cNvPr id="5" name="Footer Placeholder 4">
            <a:extLst>
              <a:ext uri="{FF2B5EF4-FFF2-40B4-BE49-F238E27FC236}">
                <a16:creationId xmlns:a16="http://schemas.microsoft.com/office/drawing/2014/main" id="{3778C50B-1164-1A07-5837-38C5296B31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BCFEC3-B1C9-1E2B-E05B-6FCDC7E54ED8}"/>
              </a:ext>
            </a:extLst>
          </p:cNvPr>
          <p:cNvSpPr>
            <a:spLocks noGrp="1"/>
          </p:cNvSpPr>
          <p:nvPr>
            <p:ph type="sldNum" sz="quarter" idx="12"/>
          </p:nvPr>
        </p:nvSpPr>
        <p:spPr/>
        <p:txBody>
          <a:bodyPr/>
          <a:lstStyle/>
          <a:p>
            <a:fld id="{E39CBEAE-32D5-4E90-A892-48AAE9EF4F40}" type="slidenum">
              <a:rPr lang="en-US" smtClean="0"/>
              <a:t>‹#›</a:t>
            </a:fld>
            <a:endParaRPr lang="en-US"/>
          </a:p>
        </p:txBody>
      </p:sp>
    </p:spTree>
    <p:extLst>
      <p:ext uri="{BB962C8B-B14F-4D97-AF65-F5344CB8AC3E}">
        <p14:creationId xmlns:p14="http://schemas.microsoft.com/office/powerpoint/2010/main" val="2014606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076FE-75FF-0EB4-F7C0-997F0CDB2A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799EF6-32F5-056C-92A9-E2B9A60FF4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4C151D-0C51-4E1F-3807-C2FC4A02C302}"/>
              </a:ext>
            </a:extLst>
          </p:cNvPr>
          <p:cNvSpPr>
            <a:spLocks noGrp="1"/>
          </p:cNvSpPr>
          <p:nvPr>
            <p:ph type="dt" sz="half" idx="10"/>
          </p:nvPr>
        </p:nvSpPr>
        <p:spPr/>
        <p:txBody>
          <a:bodyPr/>
          <a:lstStyle/>
          <a:p>
            <a:fld id="{D030172A-2A5D-4EA2-A578-AD7B5239FD4E}" type="datetimeFigureOut">
              <a:rPr lang="en-US" smtClean="0"/>
              <a:t>3/4/2026</a:t>
            </a:fld>
            <a:endParaRPr lang="en-US"/>
          </a:p>
        </p:txBody>
      </p:sp>
      <p:sp>
        <p:nvSpPr>
          <p:cNvPr id="5" name="Footer Placeholder 4">
            <a:extLst>
              <a:ext uri="{FF2B5EF4-FFF2-40B4-BE49-F238E27FC236}">
                <a16:creationId xmlns:a16="http://schemas.microsoft.com/office/drawing/2014/main" id="{0BE0657A-D283-F52F-E1C6-B6F952115C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7E17CF-026A-93FE-36EA-93EACED0DBD5}"/>
              </a:ext>
            </a:extLst>
          </p:cNvPr>
          <p:cNvSpPr>
            <a:spLocks noGrp="1"/>
          </p:cNvSpPr>
          <p:nvPr>
            <p:ph type="sldNum" sz="quarter" idx="12"/>
          </p:nvPr>
        </p:nvSpPr>
        <p:spPr/>
        <p:txBody>
          <a:bodyPr/>
          <a:lstStyle/>
          <a:p>
            <a:fld id="{E39CBEAE-32D5-4E90-A892-48AAE9EF4F40}" type="slidenum">
              <a:rPr lang="en-US" smtClean="0"/>
              <a:t>‹#›</a:t>
            </a:fld>
            <a:endParaRPr lang="en-US"/>
          </a:p>
        </p:txBody>
      </p:sp>
    </p:spTree>
    <p:extLst>
      <p:ext uri="{BB962C8B-B14F-4D97-AF65-F5344CB8AC3E}">
        <p14:creationId xmlns:p14="http://schemas.microsoft.com/office/powerpoint/2010/main" val="2837746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35846-4422-F2F0-6D7B-DB2D8D51EF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FEFD7C-3193-D258-2748-46A3653D14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2B0818-8445-053F-6733-30037313CC80}"/>
              </a:ext>
            </a:extLst>
          </p:cNvPr>
          <p:cNvSpPr>
            <a:spLocks noGrp="1"/>
          </p:cNvSpPr>
          <p:nvPr>
            <p:ph type="dt" sz="half" idx="10"/>
          </p:nvPr>
        </p:nvSpPr>
        <p:spPr/>
        <p:txBody>
          <a:bodyPr/>
          <a:lstStyle/>
          <a:p>
            <a:fld id="{D030172A-2A5D-4EA2-A578-AD7B5239FD4E}" type="datetimeFigureOut">
              <a:rPr lang="en-US" smtClean="0"/>
              <a:t>3/4/2026</a:t>
            </a:fld>
            <a:endParaRPr lang="en-US"/>
          </a:p>
        </p:txBody>
      </p:sp>
      <p:sp>
        <p:nvSpPr>
          <p:cNvPr id="5" name="Footer Placeholder 4">
            <a:extLst>
              <a:ext uri="{FF2B5EF4-FFF2-40B4-BE49-F238E27FC236}">
                <a16:creationId xmlns:a16="http://schemas.microsoft.com/office/drawing/2014/main" id="{1293E6CA-20FF-EF78-D1FD-52433F889E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6FC67F-D3F4-ED86-02FA-371BD7DC78A6}"/>
              </a:ext>
            </a:extLst>
          </p:cNvPr>
          <p:cNvSpPr>
            <a:spLocks noGrp="1"/>
          </p:cNvSpPr>
          <p:nvPr>
            <p:ph type="sldNum" sz="quarter" idx="12"/>
          </p:nvPr>
        </p:nvSpPr>
        <p:spPr/>
        <p:txBody>
          <a:bodyPr/>
          <a:lstStyle/>
          <a:p>
            <a:fld id="{E39CBEAE-32D5-4E90-A892-48AAE9EF4F40}" type="slidenum">
              <a:rPr lang="en-US" smtClean="0"/>
              <a:t>‹#›</a:t>
            </a:fld>
            <a:endParaRPr lang="en-US"/>
          </a:p>
        </p:txBody>
      </p:sp>
    </p:spTree>
    <p:extLst>
      <p:ext uri="{BB962C8B-B14F-4D97-AF65-F5344CB8AC3E}">
        <p14:creationId xmlns:p14="http://schemas.microsoft.com/office/powerpoint/2010/main" val="2984803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82F739-E698-4264-9DB0-BEF654B2AFF2}" type="datetime1">
              <a:rPr lang="en-US" smtClean="0"/>
              <a:t>3/4/2026</a:t>
            </a:fld>
            <a:endParaRPr lang="en-US"/>
          </a:p>
        </p:txBody>
      </p:sp>
      <p:sp>
        <p:nvSpPr>
          <p:cNvPr id="5" name="Footer Placeholder 4"/>
          <p:cNvSpPr>
            <a:spLocks noGrp="1"/>
          </p:cNvSpPr>
          <p:nvPr>
            <p:ph type="ftr" sz="quarter" idx="11"/>
          </p:nvPr>
        </p:nvSpPr>
        <p:spPr/>
        <p:txBody>
          <a:bodyPr/>
          <a:lstStyle/>
          <a:p>
            <a:r>
              <a:rPr lang="en-US"/>
              <a:t>Kentucky Association of Counties</a:t>
            </a:r>
          </a:p>
        </p:txBody>
      </p:sp>
      <p:sp>
        <p:nvSpPr>
          <p:cNvPr id="6" name="Slide Number Placeholder 5"/>
          <p:cNvSpPr>
            <a:spLocks noGrp="1"/>
          </p:cNvSpPr>
          <p:nvPr>
            <p:ph type="sldNum" sz="quarter" idx="12"/>
          </p:nvPr>
        </p:nvSpPr>
        <p:spPr/>
        <p:txBody>
          <a:bodyPr/>
          <a:lstStyle/>
          <a:p>
            <a:fld id="{0F09A418-989B-4884-900F-7E51DE748BA3}" type="slidenum">
              <a:rPr lang="en-US" smtClean="0"/>
              <a:t>‹#›</a:t>
            </a:fld>
            <a:endParaRPr lang="en-US"/>
          </a:p>
        </p:txBody>
      </p:sp>
    </p:spTree>
    <p:extLst>
      <p:ext uri="{BB962C8B-B14F-4D97-AF65-F5344CB8AC3E}">
        <p14:creationId xmlns:p14="http://schemas.microsoft.com/office/powerpoint/2010/main" val="431041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BB1E3-00B5-E868-649D-F1AC1149E3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4E52DD-BEC8-887E-B8D0-57C8CC8A29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ACC52A-EB92-D1EC-DA7B-4940680AB1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D70A7C-F1E7-14A6-5C6E-2E99B2C8AE15}"/>
              </a:ext>
            </a:extLst>
          </p:cNvPr>
          <p:cNvSpPr>
            <a:spLocks noGrp="1"/>
          </p:cNvSpPr>
          <p:nvPr>
            <p:ph type="dt" sz="half" idx="10"/>
          </p:nvPr>
        </p:nvSpPr>
        <p:spPr/>
        <p:txBody>
          <a:bodyPr/>
          <a:lstStyle/>
          <a:p>
            <a:fld id="{D030172A-2A5D-4EA2-A578-AD7B5239FD4E}" type="datetimeFigureOut">
              <a:rPr lang="en-US" smtClean="0"/>
              <a:t>3/4/2026</a:t>
            </a:fld>
            <a:endParaRPr lang="en-US"/>
          </a:p>
        </p:txBody>
      </p:sp>
      <p:sp>
        <p:nvSpPr>
          <p:cNvPr id="6" name="Footer Placeholder 5">
            <a:extLst>
              <a:ext uri="{FF2B5EF4-FFF2-40B4-BE49-F238E27FC236}">
                <a16:creationId xmlns:a16="http://schemas.microsoft.com/office/drawing/2014/main" id="{AD7B3597-53A4-1054-8BC6-B79985F0D7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A1C457-61B0-6BDF-9425-49D16D7C8ECB}"/>
              </a:ext>
            </a:extLst>
          </p:cNvPr>
          <p:cNvSpPr>
            <a:spLocks noGrp="1"/>
          </p:cNvSpPr>
          <p:nvPr>
            <p:ph type="sldNum" sz="quarter" idx="12"/>
          </p:nvPr>
        </p:nvSpPr>
        <p:spPr/>
        <p:txBody>
          <a:bodyPr/>
          <a:lstStyle/>
          <a:p>
            <a:fld id="{E39CBEAE-32D5-4E90-A892-48AAE9EF4F40}" type="slidenum">
              <a:rPr lang="en-US" smtClean="0"/>
              <a:t>‹#›</a:t>
            </a:fld>
            <a:endParaRPr lang="en-US"/>
          </a:p>
        </p:txBody>
      </p:sp>
    </p:spTree>
    <p:extLst>
      <p:ext uri="{BB962C8B-B14F-4D97-AF65-F5344CB8AC3E}">
        <p14:creationId xmlns:p14="http://schemas.microsoft.com/office/powerpoint/2010/main" val="865133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59D80-F7EE-E873-6385-33E49F5CD9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C07A16-8209-FEB8-A5AF-9F9C42393E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CD63C2-8A76-F58C-8106-52ABE1FE6A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3561B0-0ACB-0B45-FE38-212239800B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32BC68-1636-E178-116A-1BD93F4FCD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C464C1-E7BA-9CD3-69FD-38D63B10284D}"/>
              </a:ext>
            </a:extLst>
          </p:cNvPr>
          <p:cNvSpPr>
            <a:spLocks noGrp="1"/>
          </p:cNvSpPr>
          <p:nvPr>
            <p:ph type="dt" sz="half" idx="10"/>
          </p:nvPr>
        </p:nvSpPr>
        <p:spPr/>
        <p:txBody>
          <a:bodyPr/>
          <a:lstStyle/>
          <a:p>
            <a:fld id="{D030172A-2A5D-4EA2-A578-AD7B5239FD4E}" type="datetimeFigureOut">
              <a:rPr lang="en-US" smtClean="0"/>
              <a:t>3/4/2026</a:t>
            </a:fld>
            <a:endParaRPr lang="en-US"/>
          </a:p>
        </p:txBody>
      </p:sp>
      <p:sp>
        <p:nvSpPr>
          <p:cNvPr id="8" name="Footer Placeholder 7">
            <a:extLst>
              <a:ext uri="{FF2B5EF4-FFF2-40B4-BE49-F238E27FC236}">
                <a16:creationId xmlns:a16="http://schemas.microsoft.com/office/drawing/2014/main" id="{8B4679B9-0CE5-27E6-6C88-C4CC701B37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F1C7BC-DEE8-6734-BF42-01D5C375ECBE}"/>
              </a:ext>
            </a:extLst>
          </p:cNvPr>
          <p:cNvSpPr>
            <a:spLocks noGrp="1"/>
          </p:cNvSpPr>
          <p:nvPr>
            <p:ph type="sldNum" sz="quarter" idx="12"/>
          </p:nvPr>
        </p:nvSpPr>
        <p:spPr/>
        <p:txBody>
          <a:bodyPr/>
          <a:lstStyle/>
          <a:p>
            <a:fld id="{E39CBEAE-32D5-4E90-A892-48AAE9EF4F40}" type="slidenum">
              <a:rPr lang="en-US" smtClean="0"/>
              <a:t>‹#›</a:t>
            </a:fld>
            <a:endParaRPr lang="en-US"/>
          </a:p>
        </p:txBody>
      </p:sp>
    </p:spTree>
    <p:extLst>
      <p:ext uri="{BB962C8B-B14F-4D97-AF65-F5344CB8AC3E}">
        <p14:creationId xmlns:p14="http://schemas.microsoft.com/office/powerpoint/2010/main" val="3600666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F46F8-0AEB-99B8-C476-C754460895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00493E-0FAA-8DAE-4E45-7ACBA2A3E00A}"/>
              </a:ext>
            </a:extLst>
          </p:cNvPr>
          <p:cNvSpPr>
            <a:spLocks noGrp="1"/>
          </p:cNvSpPr>
          <p:nvPr>
            <p:ph type="dt" sz="half" idx="10"/>
          </p:nvPr>
        </p:nvSpPr>
        <p:spPr/>
        <p:txBody>
          <a:bodyPr/>
          <a:lstStyle/>
          <a:p>
            <a:fld id="{D030172A-2A5D-4EA2-A578-AD7B5239FD4E}" type="datetimeFigureOut">
              <a:rPr lang="en-US" smtClean="0"/>
              <a:t>3/4/2026</a:t>
            </a:fld>
            <a:endParaRPr lang="en-US"/>
          </a:p>
        </p:txBody>
      </p:sp>
      <p:sp>
        <p:nvSpPr>
          <p:cNvPr id="4" name="Footer Placeholder 3">
            <a:extLst>
              <a:ext uri="{FF2B5EF4-FFF2-40B4-BE49-F238E27FC236}">
                <a16:creationId xmlns:a16="http://schemas.microsoft.com/office/drawing/2014/main" id="{B9A10BEA-C34E-C256-B9ED-C68EF0740B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8AB17D-9A40-8DDB-CBB1-1C690241064D}"/>
              </a:ext>
            </a:extLst>
          </p:cNvPr>
          <p:cNvSpPr>
            <a:spLocks noGrp="1"/>
          </p:cNvSpPr>
          <p:nvPr>
            <p:ph type="sldNum" sz="quarter" idx="12"/>
          </p:nvPr>
        </p:nvSpPr>
        <p:spPr/>
        <p:txBody>
          <a:bodyPr/>
          <a:lstStyle/>
          <a:p>
            <a:fld id="{E39CBEAE-32D5-4E90-A892-48AAE9EF4F40}" type="slidenum">
              <a:rPr lang="en-US" smtClean="0"/>
              <a:t>‹#›</a:t>
            </a:fld>
            <a:endParaRPr lang="en-US"/>
          </a:p>
        </p:txBody>
      </p:sp>
    </p:spTree>
    <p:extLst>
      <p:ext uri="{BB962C8B-B14F-4D97-AF65-F5344CB8AC3E}">
        <p14:creationId xmlns:p14="http://schemas.microsoft.com/office/powerpoint/2010/main" val="35927317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3831F1-7DEE-CDF5-76AF-E81E4DD07DD5}"/>
              </a:ext>
            </a:extLst>
          </p:cNvPr>
          <p:cNvSpPr>
            <a:spLocks noGrp="1"/>
          </p:cNvSpPr>
          <p:nvPr>
            <p:ph type="dt" sz="half" idx="10"/>
          </p:nvPr>
        </p:nvSpPr>
        <p:spPr/>
        <p:txBody>
          <a:bodyPr/>
          <a:lstStyle/>
          <a:p>
            <a:fld id="{D030172A-2A5D-4EA2-A578-AD7B5239FD4E}" type="datetimeFigureOut">
              <a:rPr lang="en-US" smtClean="0"/>
              <a:t>3/4/2026</a:t>
            </a:fld>
            <a:endParaRPr lang="en-US"/>
          </a:p>
        </p:txBody>
      </p:sp>
      <p:sp>
        <p:nvSpPr>
          <p:cNvPr id="3" name="Footer Placeholder 2">
            <a:extLst>
              <a:ext uri="{FF2B5EF4-FFF2-40B4-BE49-F238E27FC236}">
                <a16:creationId xmlns:a16="http://schemas.microsoft.com/office/drawing/2014/main" id="{9E267D5E-DB02-5F64-A530-1B47DB9BEC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618BB5-3526-D30A-A4E8-139B0B6E0BFC}"/>
              </a:ext>
            </a:extLst>
          </p:cNvPr>
          <p:cNvSpPr>
            <a:spLocks noGrp="1"/>
          </p:cNvSpPr>
          <p:nvPr>
            <p:ph type="sldNum" sz="quarter" idx="12"/>
          </p:nvPr>
        </p:nvSpPr>
        <p:spPr/>
        <p:txBody>
          <a:bodyPr/>
          <a:lstStyle/>
          <a:p>
            <a:fld id="{E39CBEAE-32D5-4E90-A892-48AAE9EF4F40}" type="slidenum">
              <a:rPr lang="en-US" smtClean="0"/>
              <a:t>‹#›</a:t>
            </a:fld>
            <a:endParaRPr lang="en-US"/>
          </a:p>
        </p:txBody>
      </p:sp>
    </p:spTree>
    <p:extLst>
      <p:ext uri="{BB962C8B-B14F-4D97-AF65-F5344CB8AC3E}">
        <p14:creationId xmlns:p14="http://schemas.microsoft.com/office/powerpoint/2010/main" val="1984157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E3866-928B-161A-6925-58FBEED1D9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EA77B4-13A5-3295-B27B-C527CFD579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5F546E-69C9-CF59-75DF-73A45D229B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2F1ECB-A9C1-8AC6-A397-3953105F8DE4}"/>
              </a:ext>
            </a:extLst>
          </p:cNvPr>
          <p:cNvSpPr>
            <a:spLocks noGrp="1"/>
          </p:cNvSpPr>
          <p:nvPr>
            <p:ph type="dt" sz="half" idx="10"/>
          </p:nvPr>
        </p:nvSpPr>
        <p:spPr/>
        <p:txBody>
          <a:bodyPr/>
          <a:lstStyle/>
          <a:p>
            <a:fld id="{D030172A-2A5D-4EA2-A578-AD7B5239FD4E}" type="datetimeFigureOut">
              <a:rPr lang="en-US" smtClean="0"/>
              <a:t>3/4/2026</a:t>
            </a:fld>
            <a:endParaRPr lang="en-US"/>
          </a:p>
        </p:txBody>
      </p:sp>
      <p:sp>
        <p:nvSpPr>
          <p:cNvPr id="6" name="Footer Placeholder 5">
            <a:extLst>
              <a:ext uri="{FF2B5EF4-FFF2-40B4-BE49-F238E27FC236}">
                <a16:creationId xmlns:a16="http://schemas.microsoft.com/office/drawing/2014/main" id="{9753363D-C081-2897-D207-AF7FE5CDD6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13314-B780-1671-DA54-304AF4917698}"/>
              </a:ext>
            </a:extLst>
          </p:cNvPr>
          <p:cNvSpPr>
            <a:spLocks noGrp="1"/>
          </p:cNvSpPr>
          <p:nvPr>
            <p:ph type="sldNum" sz="quarter" idx="12"/>
          </p:nvPr>
        </p:nvSpPr>
        <p:spPr/>
        <p:txBody>
          <a:bodyPr/>
          <a:lstStyle/>
          <a:p>
            <a:fld id="{E39CBEAE-32D5-4E90-A892-48AAE9EF4F40}" type="slidenum">
              <a:rPr lang="en-US" smtClean="0"/>
              <a:t>‹#›</a:t>
            </a:fld>
            <a:endParaRPr lang="en-US"/>
          </a:p>
        </p:txBody>
      </p:sp>
    </p:spTree>
    <p:extLst>
      <p:ext uri="{BB962C8B-B14F-4D97-AF65-F5344CB8AC3E}">
        <p14:creationId xmlns:p14="http://schemas.microsoft.com/office/powerpoint/2010/main" val="10612493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AB01C-11E8-007A-0EB8-EE2AC8BF8F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E8943B-5B20-3DD2-73BE-C2E5274FE4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D67BE8-FC55-C3A5-48D5-FBC2D324B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D11831-149F-B73D-036E-0ED178549B4E}"/>
              </a:ext>
            </a:extLst>
          </p:cNvPr>
          <p:cNvSpPr>
            <a:spLocks noGrp="1"/>
          </p:cNvSpPr>
          <p:nvPr>
            <p:ph type="dt" sz="half" idx="10"/>
          </p:nvPr>
        </p:nvSpPr>
        <p:spPr/>
        <p:txBody>
          <a:bodyPr/>
          <a:lstStyle/>
          <a:p>
            <a:fld id="{D030172A-2A5D-4EA2-A578-AD7B5239FD4E}" type="datetimeFigureOut">
              <a:rPr lang="en-US" smtClean="0"/>
              <a:t>3/4/2026</a:t>
            </a:fld>
            <a:endParaRPr lang="en-US"/>
          </a:p>
        </p:txBody>
      </p:sp>
      <p:sp>
        <p:nvSpPr>
          <p:cNvPr id="6" name="Footer Placeholder 5">
            <a:extLst>
              <a:ext uri="{FF2B5EF4-FFF2-40B4-BE49-F238E27FC236}">
                <a16:creationId xmlns:a16="http://schemas.microsoft.com/office/drawing/2014/main" id="{EF40F54C-50C1-17B9-4CA0-5B79541ED6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ADDE98-BD03-EE3A-0131-0C0811E1CEEE}"/>
              </a:ext>
            </a:extLst>
          </p:cNvPr>
          <p:cNvSpPr>
            <a:spLocks noGrp="1"/>
          </p:cNvSpPr>
          <p:nvPr>
            <p:ph type="sldNum" sz="quarter" idx="12"/>
          </p:nvPr>
        </p:nvSpPr>
        <p:spPr/>
        <p:txBody>
          <a:bodyPr/>
          <a:lstStyle/>
          <a:p>
            <a:fld id="{E39CBEAE-32D5-4E90-A892-48AAE9EF4F40}" type="slidenum">
              <a:rPr lang="en-US" smtClean="0"/>
              <a:t>‹#›</a:t>
            </a:fld>
            <a:endParaRPr lang="en-US"/>
          </a:p>
        </p:txBody>
      </p:sp>
    </p:spTree>
    <p:extLst>
      <p:ext uri="{BB962C8B-B14F-4D97-AF65-F5344CB8AC3E}">
        <p14:creationId xmlns:p14="http://schemas.microsoft.com/office/powerpoint/2010/main" val="1536695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26C29-C64F-D51B-7B9A-EF0C3796E4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55E268-8B2A-9FEA-17A7-9BF27F91CF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C63BF8-EBAC-0583-EF31-B6F37B927B27}"/>
              </a:ext>
            </a:extLst>
          </p:cNvPr>
          <p:cNvSpPr>
            <a:spLocks noGrp="1"/>
          </p:cNvSpPr>
          <p:nvPr>
            <p:ph type="dt" sz="half" idx="10"/>
          </p:nvPr>
        </p:nvSpPr>
        <p:spPr/>
        <p:txBody>
          <a:bodyPr/>
          <a:lstStyle/>
          <a:p>
            <a:fld id="{D030172A-2A5D-4EA2-A578-AD7B5239FD4E}" type="datetimeFigureOut">
              <a:rPr lang="en-US" smtClean="0"/>
              <a:t>3/4/2026</a:t>
            </a:fld>
            <a:endParaRPr lang="en-US"/>
          </a:p>
        </p:txBody>
      </p:sp>
      <p:sp>
        <p:nvSpPr>
          <p:cNvPr id="5" name="Footer Placeholder 4">
            <a:extLst>
              <a:ext uri="{FF2B5EF4-FFF2-40B4-BE49-F238E27FC236}">
                <a16:creationId xmlns:a16="http://schemas.microsoft.com/office/drawing/2014/main" id="{41190804-6EC5-8B49-62C2-AB88D23E6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40A61-5293-7A53-F9A6-659638694463}"/>
              </a:ext>
            </a:extLst>
          </p:cNvPr>
          <p:cNvSpPr>
            <a:spLocks noGrp="1"/>
          </p:cNvSpPr>
          <p:nvPr>
            <p:ph type="sldNum" sz="quarter" idx="12"/>
          </p:nvPr>
        </p:nvSpPr>
        <p:spPr/>
        <p:txBody>
          <a:bodyPr/>
          <a:lstStyle/>
          <a:p>
            <a:fld id="{E39CBEAE-32D5-4E90-A892-48AAE9EF4F40}" type="slidenum">
              <a:rPr lang="en-US" smtClean="0"/>
              <a:t>‹#›</a:t>
            </a:fld>
            <a:endParaRPr lang="en-US"/>
          </a:p>
        </p:txBody>
      </p:sp>
    </p:spTree>
    <p:extLst>
      <p:ext uri="{BB962C8B-B14F-4D97-AF65-F5344CB8AC3E}">
        <p14:creationId xmlns:p14="http://schemas.microsoft.com/office/powerpoint/2010/main" val="41085126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F01171-17BE-BC30-7713-60ADDA7087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6036DA-0B04-A075-607A-980C6369E3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22EE20-A5DC-E015-CB74-FBC38D4F5D61}"/>
              </a:ext>
            </a:extLst>
          </p:cNvPr>
          <p:cNvSpPr>
            <a:spLocks noGrp="1"/>
          </p:cNvSpPr>
          <p:nvPr>
            <p:ph type="dt" sz="half" idx="10"/>
          </p:nvPr>
        </p:nvSpPr>
        <p:spPr/>
        <p:txBody>
          <a:bodyPr/>
          <a:lstStyle/>
          <a:p>
            <a:fld id="{D030172A-2A5D-4EA2-A578-AD7B5239FD4E}" type="datetimeFigureOut">
              <a:rPr lang="en-US" smtClean="0"/>
              <a:t>3/4/2026</a:t>
            </a:fld>
            <a:endParaRPr lang="en-US"/>
          </a:p>
        </p:txBody>
      </p:sp>
      <p:sp>
        <p:nvSpPr>
          <p:cNvPr id="5" name="Footer Placeholder 4">
            <a:extLst>
              <a:ext uri="{FF2B5EF4-FFF2-40B4-BE49-F238E27FC236}">
                <a16:creationId xmlns:a16="http://schemas.microsoft.com/office/drawing/2014/main" id="{E362C75A-AA65-681A-2E34-C9C7F5D8B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582DBF-B822-151F-04AC-9E69581A0A75}"/>
              </a:ext>
            </a:extLst>
          </p:cNvPr>
          <p:cNvSpPr>
            <a:spLocks noGrp="1"/>
          </p:cNvSpPr>
          <p:nvPr>
            <p:ph type="sldNum" sz="quarter" idx="12"/>
          </p:nvPr>
        </p:nvSpPr>
        <p:spPr/>
        <p:txBody>
          <a:bodyPr/>
          <a:lstStyle/>
          <a:p>
            <a:fld id="{E39CBEAE-32D5-4E90-A892-48AAE9EF4F40}" type="slidenum">
              <a:rPr lang="en-US" smtClean="0"/>
              <a:t>‹#›</a:t>
            </a:fld>
            <a:endParaRPr lang="en-US"/>
          </a:p>
        </p:txBody>
      </p:sp>
    </p:spTree>
    <p:extLst>
      <p:ext uri="{BB962C8B-B14F-4D97-AF65-F5344CB8AC3E}">
        <p14:creationId xmlns:p14="http://schemas.microsoft.com/office/powerpoint/2010/main" val="1025093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4C5D2C-8906-4894-96BA-D98BA4434F24}" type="datetime1">
              <a:rPr lang="en-US" smtClean="0"/>
              <a:t>3/4/2026</a:t>
            </a:fld>
            <a:endParaRPr lang="en-US"/>
          </a:p>
        </p:txBody>
      </p:sp>
      <p:sp>
        <p:nvSpPr>
          <p:cNvPr id="5" name="Footer Placeholder 4"/>
          <p:cNvSpPr>
            <a:spLocks noGrp="1"/>
          </p:cNvSpPr>
          <p:nvPr>
            <p:ph type="ftr" sz="quarter" idx="11"/>
          </p:nvPr>
        </p:nvSpPr>
        <p:spPr/>
        <p:txBody>
          <a:bodyPr/>
          <a:lstStyle/>
          <a:p>
            <a:r>
              <a:rPr lang="en-US"/>
              <a:t>Kentucky Association of Counties</a:t>
            </a:r>
          </a:p>
        </p:txBody>
      </p:sp>
      <p:sp>
        <p:nvSpPr>
          <p:cNvPr id="6" name="Slide Number Placeholder 5"/>
          <p:cNvSpPr>
            <a:spLocks noGrp="1"/>
          </p:cNvSpPr>
          <p:nvPr>
            <p:ph type="sldNum" sz="quarter" idx="12"/>
          </p:nvPr>
        </p:nvSpPr>
        <p:spPr/>
        <p:txBody>
          <a:bodyPr/>
          <a:lstStyle/>
          <a:p>
            <a:fld id="{0F09A418-989B-4884-900F-7E51DE748BA3}" type="slidenum">
              <a:rPr lang="en-US" smtClean="0"/>
              <a:t>‹#›</a:t>
            </a:fld>
            <a:endParaRPr lang="en-US"/>
          </a:p>
        </p:txBody>
      </p:sp>
    </p:spTree>
    <p:extLst>
      <p:ext uri="{BB962C8B-B14F-4D97-AF65-F5344CB8AC3E}">
        <p14:creationId xmlns:p14="http://schemas.microsoft.com/office/powerpoint/2010/main" val="2858746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FC7445-9BE7-4829-9318-C6BBDE4A22ED}" type="datetime1">
              <a:rPr lang="en-US" smtClean="0"/>
              <a:t>3/4/2026</a:t>
            </a:fld>
            <a:endParaRPr lang="en-US"/>
          </a:p>
        </p:txBody>
      </p:sp>
      <p:sp>
        <p:nvSpPr>
          <p:cNvPr id="6" name="Footer Placeholder 5"/>
          <p:cNvSpPr>
            <a:spLocks noGrp="1"/>
          </p:cNvSpPr>
          <p:nvPr>
            <p:ph type="ftr" sz="quarter" idx="11"/>
          </p:nvPr>
        </p:nvSpPr>
        <p:spPr/>
        <p:txBody>
          <a:bodyPr/>
          <a:lstStyle/>
          <a:p>
            <a:r>
              <a:rPr lang="en-US"/>
              <a:t>Kentucky Association of Counties</a:t>
            </a:r>
          </a:p>
        </p:txBody>
      </p:sp>
      <p:sp>
        <p:nvSpPr>
          <p:cNvPr id="7" name="Slide Number Placeholder 6"/>
          <p:cNvSpPr>
            <a:spLocks noGrp="1"/>
          </p:cNvSpPr>
          <p:nvPr>
            <p:ph type="sldNum" sz="quarter" idx="12"/>
          </p:nvPr>
        </p:nvSpPr>
        <p:spPr/>
        <p:txBody>
          <a:bodyPr/>
          <a:lstStyle/>
          <a:p>
            <a:fld id="{0F09A418-989B-4884-900F-7E51DE748BA3}" type="slidenum">
              <a:rPr lang="en-US" smtClean="0"/>
              <a:t>‹#›</a:t>
            </a:fld>
            <a:endParaRPr lang="en-US"/>
          </a:p>
        </p:txBody>
      </p:sp>
    </p:spTree>
    <p:extLst>
      <p:ext uri="{BB962C8B-B14F-4D97-AF65-F5344CB8AC3E}">
        <p14:creationId xmlns:p14="http://schemas.microsoft.com/office/powerpoint/2010/main" val="1345870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F100F9-5481-4D1B-9371-F07EF79F182F}" type="datetime1">
              <a:rPr lang="en-US" smtClean="0"/>
              <a:t>3/4/2026</a:t>
            </a:fld>
            <a:endParaRPr lang="en-US"/>
          </a:p>
        </p:txBody>
      </p:sp>
      <p:sp>
        <p:nvSpPr>
          <p:cNvPr id="8" name="Footer Placeholder 7"/>
          <p:cNvSpPr>
            <a:spLocks noGrp="1"/>
          </p:cNvSpPr>
          <p:nvPr>
            <p:ph type="ftr" sz="quarter" idx="11"/>
          </p:nvPr>
        </p:nvSpPr>
        <p:spPr/>
        <p:txBody>
          <a:bodyPr/>
          <a:lstStyle/>
          <a:p>
            <a:r>
              <a:rPr lang="en-US"/>
              <a:t>Kentucky Association of Counties</a:t>
            </a:r>
          </a:p>
        </p:txBody>
      </p:sp>
      <p:sp>
        <p:nvSpPr>
          <p:cNvPr id="9" name="Slide Number Placeholder 8"/>
          <p:cNvSpPr>
            <a:spLocks noGrp="1"/>
          </p:cNvSpPr>
          <p:nvPr>
            <p:ph type="sldNum" sz="quarter" idx="12"/>
          </p:nvPr>
        </p:nvSpPr>
        <p:spPr/>
        <p:txBody>
          <a:bodyPr/>
          <a:lstStyle/>
          <a:p>
            <a:fld id="{0F09A418-989B-4884-900F-7E51DE748BA3}" type="slidenum">
              <a:rPr lang="en-US" smtClean="0"/>
              <a:t>‹#›</a:t>
            </a:fld>
            <a:endParaRPr lang="en-US"/>
          </a:p>
        </p:txBody>
      </p:sp>
    </p:spTree>
    <p:extLst>
      <p:ext uri="{BB962C8B-B14F-4D97-AF65-F5344CB8AC3E}">
        <p14:creationId xmlns:p14="http://schemas.microsoft.com/office/powerpoint/2010/main" val="3237610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0AD6ED-CA8F-4909-BA01-07C20D1D5D05}" type="datetime1">
              <a:rPr lang="en-US" smtClean="0"/>
              <a:t>3/4/2026</a:t>
            </a:fld>
            <a:endParaRPr lang="en-US"/>
          </a:p>
        </p:txBody>
      </p:sp>
      <p:sp>
        <p:nvSpPr>
          <p:cNvPr id="4" name="Footer Placeholder 3"/>
          <p:cNvSpPr>
            <a:spLocks noGrp="1"/>
          </p:cNvSpPr>
          <p:nvPr>
            <p:ph type="ftr" sz="quarter" idx="11"/>
          </p:nvPr>
        </p:nvSpPr>
        <p:spPr/>
        <p:txBody>
          <a:bodyPr/>
          <a:lstStyle/>
          <a:p>
            <a:r>
              <a:rPr lang="en-US"/>
              <a:t>Kentucky Association of Counties</a:t>
            </a:r>
          </a:p>
        </p:txBody>
      </p:sp>
      <p:sp>
        <p:nvSpPr>
          <p:cNvPr id="5" name="Slide Number Placeholder 4"/>
          <p:cNvSpPr>
            <a:spLocks noGrp="1"/>
          </p:cNvSpPr>
          <p:nvPr>
            <p:ph type="sldNum" sz="quarter" idx="12"/>
          </p:nvPr>
        </p:nvSpPr>
        <p:spPr/>
        <p:txBody>
          <a:bodyPr/>
          <a:lstStyle/>
          <a:p>
            <a:fld id="{0F09A418-989B-4884-900F-7E51DE748BA3}" type="slidenum">
              <a:rPr lang="en-US" smtClean="0"/>
              <a:t>‹#›</a:t>
            </a:fld>
            <a:endParaRPr lang="en-US"/>
          </a:p>
        </p:txBody>
      </p:sp>
    </p:spTree>
    <p:extLst>
      <p:ext uri="{BB962C8B-B14F-4D97-AF65-F5344CB8AC3E}">
        <p14:creationId xmlns:p14="http://schemas.microsoft.com/office/powerpoint/2010/main" val="2624763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7A3AC9-C702-474B-BA84-71FB4A75AC7A}" type="datetime1">
              <a:rPr lang="en-US" smtClean="0"/>
              <a:t>3/4/2026</a:t>
            </a:fld>
            <a:endParaRPr lang="en-US"/>
          </a:p>
        </p:txBody>
      </p:sp>
      <p:sp>
        <p:nvSpPr>
          <p:cNvPr id="3" name="Footer Placeholder 2"/>
          <p:cNvSpPr>
            <a:spLocks noGrp="1"/>
          </p:cNvSpPr>
          <p:nvPr>
            <p:ph type="ftr" sz="quarter" idx="11"/>
          </p:nvPr>
        </p:nvSpPr>
        <p:spPr/>
        <p:txBody>
          <a:bodyPr/>
          <a:lstStyle/>
          <a:p>
            <a:r>
              <a:rPr lang="en-US"/>
              <a:t>Kentucky Association of Counties</a:t>
            </a:r>
          </a:p>
        </p:txBody>
      </p:sp>
      <p:sp>
        <p:nvSpPr>
          <p:cNvPr id="4" name="Slide Number Placeholder 3"/>
          <p:cNvSpPr>
            <a:spLocks noGrp="1"/>
          </p:cNvSpPr>
          <p:nvPr>
            <p:ph type="sldNum" sz="quarter" idx="12"/>
          </p:nvPr>
        </p:nvSpPr>
        <p:spPr/>
        <p:txBody>
          <a:bodyPr/>
          <a:lstStyle/>
          <a:p>
            <a:fld id="{0F09A418-989B-4884-900F-7E51DE748BA3}" type="slidenum">
              <a:rPr lang="en-US" smtClean="0"/>
              <a:t>‹#›</a:t>
            </a:fld>
            <a:endParaRPr lang="en-US"/>
          </a:p>
        </p:txBody>
      </p:sp>
    </p:spTree>
    <p:extLst>
      <p:ext uri="{BB962C8B-B14F-4D97-AF65-F5344CB8AC3E}">
        <p14:creationId xmlns:p14="http://schemas.microsoft.com/office/powerpoint/2010/main" val="2197666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19955E-00B5-45E8-BDAF-3DEE921F73E7}" type="datetime1">
              <a:rPr lang="en-US" smtClean="0"/>
              <a:t>3/4/2026</a:t>
            </a:fld>
            <a:endParaRPr lang="en-US"/>
          </a:p>
        </p:txBody>
      </p:sp>
      <p:sp>
        <p:nvSpPr>
          <p:cNvPr id="6" name="Footer Placeholder 5"/>
          <p:cNvSpPr>
            <a:spLocks noGrp="1"/>
          </p:cNvSpPr>
          <p:nvPr>
            <p:ph type="ftr" sz="quarter" idx="11"/>
          </p:nvPr>
        </p:nvSpPr>
        <p:spPr/>
        <p:txBody>
          <a:bodyPr/>
          <a:lstStyle/>
          <a:p>
            <a:r>
              <a:rPr lang="en-US"/>
              <a:t>Kentucky Association of Counties</a:t>
            </a:r>
          </a:p>
        </p:txBody>
      </p:sp>
      <p:sp>
        <p:nvSpPr>
          <p:cNvPr id="7" name="Slide Number Placeholder 6"/>
          <p:cNvSpPr>
            <a:spLocks noGrp="1"/>
          </p:cNvSpPr>
          <p:nvPr>
            <p:ph type="sldNum" sz="quarter" idx="12"/>
          </p:nvPr>
        </p:nvSpPr>
        <p:spPr/>
        <p:txBody>
          <a:bodyPr/>
          <a:lstStyle/>
          <a:p>
            <a:fld id="{0F09A418-989B-4884-900F-7E51DE748BA3}" type="slidenum">
              <a:rPr lang="en-US" smtClean="0"/>
              <a:t>‹#›</a:t>
            </a:fld>
            <a:endParaRPr lang="en-US"/>
          </a:p>
        </p:txBody>
      </p:sp>
    </p:spTree>
    <p:extLst>
      <p:ext uri="{BB962C8B-B14F-4D97-AF65-F5344CB8AC3E}">
        <p14:creationId xmlns:p14="http://schemas.microsoft.com/office/powerpoint/2010/main" val="2527268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E18888-14DD-43A0-8EAB-35F5CE70973B}" type="datetime1">
              <a:rPr lang="en-US" smtClean="0"/>
              <a:t>3/4/2026</a:t>
            </a:fld>
            <a:endParaRPr lang="en-US"/>
          </a:p>
        </p:txBody>
      </p:sp>
      <p:sp>
        <p:nvSpPr>
          <p:cNvPr id="6" name="Footer Placeholder 5"/>
          <p:cNvSpPr>
            <a:spLocks noGrp="1"/>
          </p:cNvSpPr>
          <p:nvPr>
            <p:ph type="ftr" sz="quarter" idx="11"/>
          </p:nvPr>
        </p:nvSpPr>
        <p:spPr/>
        <p:txBody>
          <a:bodyPr/>
          <a:lstStyle/>
          <a:p>
            <a:r>
              <a:rPr lang="en-US"/>
              <a:t>Kentucky Association of Counties</a:t>
            </a:r>
          </a:p>
        </p:txBody>
      </p:sp>
      <p:sp>
        <p:nvSpPr>
          <p:cNvPr id="7" name="Slide Number Placeholder 6"/>
          <p:cNvSpPr>
            <a:spLocks noGrp="1"/>
          </p:cNvSpPr>
          <p:nvPr>
            <p:ph type="sldNum" sz="quarter" idx="12"/>
          </p:nvPr>
        </p:nvSpPr>
        <p:spPr/>
        <p:txBody>
          <a:bodyPr/>
          <a:lstStyle/>
          <a:p>
            <a:fld id="{0F09A418-989B-4884-900F-7E51DE748BA3}" type="slidenum">
              <a:rPr lang="en-US" smtClean="0"/>
              <a:t>‹#›</a:t>
            </a:fld>
            <a:endParaRPr lang="en-US"/>
          </a:p>
        </p:txBody>
      </p:sp>
    </p:spTree>
    <p:extLst>
      <p:ext uri="{BB962C8B-B14F-4D97-AF65-F5344CB8AC3E}">
        <p14:creationId xmlns:p14="http://schemas.microsoft.com/office/powerpoint/2010/main" val="1487920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36CF79-C7B0-46F9-8E0C-0829F01F91B9}" type="datetime1">
              <a:rPr lang="en-US" smtClean="0"/>
              <a:t>3/4/2026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Kentucky Association of Counties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09A418-989B-4884-900F-7E51DE748BA3}" type="slidenum">
              <a:rPr lang="en-US" smtClean="0"/>
              <a:t>‹#›</a:t>
            </a:fld>
            <a:endParaRPr lang="en-US"/>
          </a:p>
        </p:txBody>
      </p:sp>
    </p:spTree>
    <p:extLst>
      <p:ext uri="{BB962C8B-B14F-4D97-AF65-F5344CB8AC3E}">
        <p14:creationId xmlns:p14="http://schemas.microsoft.com/office/powerpoint/2010/main" val="3131205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59489" y="243792"/>
            <a:ext cx="7748520" cy="1592744"/>
          </a:xfrm>
          <a:prstGeom prst="rect">
            <a:avLst/>
          </a:prstGeom>
        </p:spPr>
        <p:txBody>
          <a:bodyPr wrap="square" lIns="0" tIns="0" rIns="0" bIns="0">
            <a:spAutoFit/>
          </a:bodyPr>
          <a:lstStyle>
            <a:lvl1pPr>
              <a:defRPr sz="10350" b="1" i="0">
                <a:solidFill>
                  <a:srgbClr val="3859BF"/>
                </a:solidFill>
                <a:latin typeface="Trebuchet MS"/>
                <a:cs typeface="Trebuchet MS"/>
              </a:defRPr>
            </a:lvl1pPr>
          </a:lstStyle>
          <a:p>
            <a:endParaRPr/>
          </a:p>
        </p:txBody>
      </p:sp>
      <p:sp>
        <p:nvSpPr>
          <p:cNvPr id="3" name="Holder 3"/>
          <p:cNvSpPr>
            <a:spLocks noGrp="1"/>
          </p:cNvSpPr>
          <p:nvPr>
            <p:ph type="body" idx="1"/>
          </p:nvPr>
        </p:nvSpPr>
        <p:spPr>
          <a:xfrm>
            <a:off x="1187886" y="2197217"/>
            <a:ext cx="9971193" cy="523220"/>
          </a:xfrm>
          <a:prstGeom prst="rect">
            <a:avLst/>
          </a:prstGeom>
        </p:spPr>
        <p:txBody>
          <a:bodyPr wrap="square" lIns="0" tIns="0" rIns="0" bIns="0">
            <a:spAutoFit/>
          </a:bodyPr>
          <a:lstStyle>
            <a:lvl1pPr>
              <a:defRPr sz="3400" b="0" i="0">
                <a:solidFill>
                  <a:srgbClr val="3859BF"/>
                </a:solidFill>
                <a:latin typeface="Trebuchet MS"/>
                <a:cs typeface="Trebuchet MS"/>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3/4/2026</a:t>
            </a:fld>
            <a:endParaRPr lang="en-US"/>
          </a:p>
        </p:txBody>
      </p:sp>
      <p:sp>
        <p:nvSpPr>
          <p:cNvPr id="6" name="Holder 6"/>
          <p:cNvSpPr>
            <a:spLocks noGrp="1"/>
          </p:cNvSpPr>
          <p:nvPr>
            <p:ph type="sldNum" sz="quarter" idx="7"/>
          </p:nvPr>
        </p:nvSpPr>
        <p:spPr>
          <a:xfrm>
            <a:off x="8778241"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972951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304815">
        <a:defRPr>
          <a:latin typeface="+mn-lt"/>
          <a:ea typeface="+mn-ea"/>
          <a:cs typeface="+mn-cs"/>
        </a:defRPr>
      </a:lvl2pPr>
      <a:lvl3pPr marL="609630">
        <a:defRPr>
          <a:latin typeface="+mn-lt"/>
          <a:ea typeface="+mn-ea"/>
          <a:cs typeface="+mn-cs"/>
        </a:defRPr>
      </a:lvl3pPr>
      <a:lvl4pPr marL="914446">
        <a:defRPr>
          <a:latin typeface="+mn-lt"/>
          <a:ea typeface="+mn-ea"/>
          <a:cs typeface="+mn-cs"/>
        </a:defRPr>
      </a:lvl4pPr>
      <a:lvl5pPr marL="1219261">
        <a:defRPr>
          <a:latin typeface="+mn-lt"/>
          <a:ea typeface="+mn-ea"/>
          <a:cs typeface="+mn-cs"/>
        </a:defRPr>
      </a:lvl5pPr>
      <a:lvl6pPr marL="1524076">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p:bodyStyle>
    <p:otherStyle>
      <a:lvl1pPr marL="0">
        <a:defRPr>
          <a:latin typeface="+mn-lt"/>
          <a:ea typeface="+mn-ea"/>
          <a:cs typeface="+mn-cs"/>
        </a:defRPr>
      </a:lvl1pPr>
      <a:lvl2pPr marL="304815">
        <a:defRPr>
          <a:latin typeface="+mn-lt"/>
          <a:ea typeface="+mn-ea"/>
          <a:cs typeface="+mn-cs"/>
        </a:defRPr>
      </a:lvl2pPr>
      <a:lvl3pPr marL="609630">
        <a:defRPr>
          <a:latin typeface="+mn-lt"/>
          <a:ea typeface="+mn-ea"/>
          <a:cs typeface="+mn-cs"/>
        </a:defRPr>
      </a:lvl3pPr>
      <a:lvl4pPr marL="914446">
        <a:defRPr>
          <a:latin typeface="+mn-lt"/>
          <a:ea typeface="+mn-ea"/>
          <a:cs typeface="+mn-cs"/>
        </a:defRPr>
      </a:lvl4pPr>
      <a:lvl5pPr marL="1219261">
        <a:defRPr>
          <a:latin typeface="+mn-lt"/>
          <a:ea typeface="+mn-ea"/>
          <a:cs typeface="+mn-cs"/>
        </a:defRPr>
      </a:lvl5pPr>
      <a:lvl6pPr marL="1524076">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4166B2-5D39-1E9E-41CE-EFE86F5A66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2D96DF-32DA-3BE9-A354-84A1C9BDBD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DBCDAF-52CE-BEDE-9B02-CA9B9E1D3C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0172A-2A5D-4EA2-A578-AD7B5239FD4E}" type="datetimeFigureOut">
              <a:rPr lang="en-US" smtClean="0"/>
              <a:t>3/4/2026</a:t>
            </a:fld>
            <a:endParaRPr lang="en-US"/>
          </a:p>
        </p:txBody>
      </p:sp>
      <p:sp>
        <p:nvSpPr>
          <p:cNvPr id="5" name="Footer Placeholder 4">
            <a:extLst>
              <a:ext uri="{FF2B5EF4-FFF2-40B4-BE49-F238E27FC236}">
                <a16:creationId xmlns:a16="http://schemas.microsoft.com/office/drawing/2014/main" id="{733A8F21-AF74-F7BC-0A19-434D9922E9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06DE73-2DD8-54E3-9E1B-A3C9824045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9CBEAE-32D5-4E90-A892-48AAE9EF4F40}" type="slidenum">
              <a:rPr lang="en-US" smtClean="0"/>
              <a:t>‹#›</a:t>
            </a:fld>
            <a:endParaRPr lang="en-US"/>
          </a:p>
        </p:txBody>
      </p:sp>
    </p:spTree>
    <p:extLst>
      <p:ext uri="{BB962C8B-B14F-4D97-AF65-F5344CB8AC3E}">
        <p14:creationId xmlns:p14="http://schemas.microsoft.com/office/powerpoint/2010/main" val="349055588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9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95.png"/></Relationships>
</file>

<file path=ppt/slides/_rels/slide11.xml.rels><?xml version="1.0" encoding="UTF-8" standalone="yes"?>
<Relationships xmlns="http://schemas.openxmlformats.org/package/2006/relationships"><Relationship Id="rId3" Type="http://schemas.openxmlformats.org/officeDocument/2006/relationships/image" Target="../media/image49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97.png"/><Relationship Id="rId4" Type="http://schemas.openxmlformats.org/officeDocument/2006/relationships/image" Target="../media/image496.png"/></Relationships>
</file>

<file path=ppt/slides/_rels/slide12.xml.rels><?xml version="1.0" encoding="UTF-8" standalone="yes"?>
<Relationships xmlns="http://schemas.openxmlformats.org/package/2006/relationships"><Relationship Id="rId3" Type="http://schemas.openxmlformats.org/officeDocument/2006/relationships/image" Target="../media/image49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99.png"/></Relationships>
</file>

<file path=ppt/slides/_rels/slide13.xml.rels><?xml version="1.0" encoding="UTF-8" standalone="yes"?>
<Relationships xmlns="http://schemas.openxmlformats.org/package/2006/relationships"><Relationship Id="rId3" Type="http://schemas.openxmlformats.org/officeDocument/2006/relationships/image" Target="../media/image49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00.png"/></Relationships>
</file>

<file path=ppt/slides/_rels/slide2.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17" Type="http://schemas.openxmlformats.org/officeDocument/2006/relationships/image" Target="../media/image224.png"/><Relationship Id="rId21" Type="http://schemas.openxmlformats.org/officeDocument/2006/relationships/image" Target="../media/image132.png"/><Relationship Id="rId42" Type="http://schemas.openxmlformats.org/officeDocument/2006/relationships/image" Target="../media/image153.png"/><Relationship Id="rId47" Type="http://schemas.openxmlformats.org/officeDocument/2006/relationships/image" Target="../media/image158.png"/><Relationship Id="rId63" Type="http://schemas.openxmlformats.org/officeDocument/2006/relationships/image" Target="../media/image173.png"/><Relationship Id="rId68" Type="http://schemas.openxmlformats.org/officeDocument/2006/relationships/image" Target="../media/image178.png"/><Relationship Id="rId84" Type="http://schemas.openxmlformats.org/officeDocument/2006/relationships/image" Target="../media/image193.png"/><Relationship Id="rId89" Type="http://schemas.openxmlformats.org/officeDocument/2006/relationships/image" Target="../media/image198.png"/><Relationship Id="rId112" Type="http://schemas.openxmlformats.org/officeDocument/2006/relationships/image" Target="../media/image219.png"/><Relationship Id="rId16" Type="http://schemas.openxmlformats.org/officeDocument/2006/relationships/image" Target="../media/image127.png"/><Relationship Id="rId107" Type="http://schemas.openxmlformats.org/officeDocument/2006/relationships/image" Target="../media/image214.png"/><Relationship Id="rId11" Type="http://schemas.openxmlformats.org/officeDocument/2006/relationships/image" Target="../media/image122.png"/><Relationship Id="rId32" Type="http://schemas.openxmlformats.org/officeDocument/2006/relationships/image" Target="../media/image143.png"/><Relationship Id="rId37" Type="http://schemas.openxmlformats.org/officeDocument/2006/relationships/image" Target="../media/image148.png"/><Relationship Id="rId53" Type="http://schemas.openxmlformats.org/officeDocument/2006/relationships/image" Target="../media/image164.png"/><Relationship Id="rId58" Type="http://schemas.openxmlformats.org/officeDocument/2006/relationships/image" Target="../media/image169.png"/><Relationship Id="rId74" Type="http://schemas.openxmlformats.org/officeDocument/2006/relationships/image" Target="../media/image183.png"/><Relationship Id="rId79" Type="http://schemas.openxmlformats.org/officeDocument/2006/relationships/image" Target="../media/image188.png"/><Relationship Id="rId102" Type="http://schemas.openxmlformats.org/officeDocument/2006/relationships/image" Target="../media/image209.png"/><Relationship Id="rId123" Type="http://schemas.openxmlformats.org/officeDocument/2006/relationships/image" Target="../media/image229.png"/><Relationship Id="rId128" Type="http://schemas.openxmlformats.org/officeDocument/2006/relationships/image" Target="../media/image234.png"/><Relationship Id="rId5" Type="http://schemas.openxmlformats.org/officeDocument/2006/relationships/image" Target="../media/image116.png"/><Relationship Id="rId90" Type="http://schemas.openxmlformats.org/officeDocument/2006/relationships/image" Target="../media/image199.png"/><Relationship Id="rId95" Type="http://schemas.openxmlformats.org/officeDocument/2006/relationships/image" Target="../media/image203.png"/><Relationship Id="rId22" Type="http://schemas.openxmlformats.org/officeDocument/2006/relationships/image" Target="../media/image133.png"/><Relationship Id="rId27" Type="http://schemas.openxmlformats.org/officeDocument/2006/relationships/image" Target="../media/image138.png"/><Relationship Id="rId43" Type="http://schemas.openxmlformats.org/officeDocument/2006/relationships/image" Target="../media/image154.png"/><Relationship Id="rId48" Type="http://schemas.openxmlformats.org/officeDocument/2006/relationships/image" Target="../media/image159.png"/><Relationship Id="rId64" Type="http://schemas.openxmlformats.org/officeDocument/2006/relationships/image" Target="../media/image174.png"/><Relationship Id="rId69" Type="http://schemas.openxmlformats.org/officeDocument/2006/relationships/image" Target="../media/image11.png"/><Relationship Id="rId113" Type="http://schemas.openxmlformats.org/officeDocument/2006/relationships/image" Target="../media/image220.png"/><Relationship Id="rId118" Type="http://schemas.openxmlformats.org/officeDocument/2006/relationships/image" Target="../media/image225.png"/><Relationship Id="rId80" Type="http://schemas.openxmlformats.org/officeDocument/2006/relationships/image" Target="../media/image189.png"/><Relationship Id="rId85" Type="http://schemas.openxmlformats.org/officeDocument/2006/relationships/image" Target="../media/image194.png"/><Relationship Id="rId12" Type="http://schemas.openxmlformats.org/officeDocument/2006/relationships/image" Target="../media/image123.png"/><Relationship Id="rId17" Type="http://schemas.openxmlformats.org/officeDocument/2006/relationships/image" Target="../media/image128.png"/><Relationship Id="rId33" Type="http://schemas.openxmlformats.org/officeDocument/2006/relationships/image" Target="../media/image144.png"/><Relationship Id="rId38" Type="http://schemas.openxmlformats.org/officeDocument/2006/relationships/image" Target="../media/image149.png"/><Relationship Id="rId59" Type="http://schemas.openxmlformats.org/officeDocument/2006/relationships/image" Target="../media/image170.png"/><Relationship Id="rId103" Type="http://schemas.openxmlformats.org/officeDocument/2006/relationships/image" Target="../media/image210.png"/><Relationship Id="rId108" Type="http://schemas.openxmlformats.org/officeDocument/2006/relationships/image" Target="../media/image215.png"/><Relationship Id="rId124" Type="http://schemas.openxmlformats.org/officeDocument/2006/relationships/image" Target="../media/image230.png"/><Relationship Id="rId129" Type="http://schemas.openxmlformats.org/officeDocument/2006/relationships/image" Target="../media/image235.png"/><Relationship Id="rId54" Type="http://schemas.openxmlformats.org/officeDocument/2006/relationships/image" Target="../media/image165.png"/><Relationship Id="rId70" Type="http://schemas.openxmlformats.org/officeDocument/2006/relationships/image" Target="../media/image179.png"/><Relationship Id="rId75" Type="http://schemas.openxmlformats.org/officeDocument/2006/relationships/image" Target="../media/image184.png"/><Relationship Id="rId91" Type="http://schemas.openxmlformats.org/officeDocument/2006/relationships/image" Target="../media/image17.png"/><Relationship Id="rId96"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117.png"/><Relationship Id="rId23" Type="http://schemas.openxmlformats.org/officeDocument/2006/relationships/image" Target="../media/image134.png"/><Relationship Id="rId28" Type="http://schemas.openxmlformats.org/officeDocument/2006/relationships/image" Target="../media/image139.png"/><Relationship Id="rId49" Type="http://schemas.openxmlformats.org/officeDocument/2006/relationships/image" Target="../media/image160.png"/><Relationship Id="rId114" Type="http://schemas.openxmlformats.org/officeDocument/2006/relationships/image" Target="../media/image221.png"/><Relationship Id="rId119" Type="http://schemas.openxmlformats.org/officeDocument/2006/relationships/image" Target="../media/image27.png"/><Relationship Id="rId44" Type="http://schemas.openxmlformats.org/officeDocument/2006/relationships/image" Target="../media/image155.png"/><Relationship Id="rId60" Type="http://schemas.openxmlformats.org/officeDocument/2006/relationships/image" Target="../media/image171.png"/><Relationship Id="rId65" Type="http://schemas.openxmlformats.org/officeDocument/2006/relationships/image" Target="../media/image175.png"/><Relationship Id="rId81" Type="http://schemas.openxmlformats.org/officeDocument/2006/relationships/image" Target="../media/image190.png"/><Relationship Id="rId86" Type="http://schemas.openxmlformats.org/officeDocument/2006/relationships/image" Target="../media/image195.png"/><Relationship Id="rId13" Type="http://schemas.openxmlformats.org/officeDocument/2006/relationships/image" Target="../media/image124.png"/><Relationship Id="rId18" Type="http://schemas.openxmlformats.org/officeDocument/2006/relationships/image" Target="../media/image129.png"/><Relationship Id="rId39" Type="http://schemas.openxmlformats.org/officeDocument/2006/relationships/image" Target="../media/image150.png"/><Relationship Id="rId109" Type="http://schemas.openxmlformats.org/officeDocument/2006/relationships/image" Target="../media/image216.png"/><Relationship Id="rId34" Type="http://schemas.openxmlformats.org/officeDocument/2006/relationships/image" Target="../media/image145.png"/><Relationship Id="rId50" Type="http://schemas.openxmlformats.org/officeDocument/2006/relationships/image" Target="../media/image161.png"/><Relationship Id="rId55" Type="http://schemas.openxmlformats.org/officeDocument/2006/relationships/image" Target="../media/image166.png"/><Relationship Id="rId76" Type="http://schemas.openxmlformats.org/officeDocument/2006/relationships/image" Target="../media/image185.png"/><Relationship Id="rId97" Type="http://schemas.openxmlformats.org/officeDocument/2006/relationships/image" Target="../media/image204.png"/><Relationship Id="rId104" Type="http://schemas.openxmlformats.org/officeDocument/2006/relationships/image" Target="../media/image211.png"/><Relationship Id="rId120" Type="http://schemas.openxmlformats.org/officeDocument/2006/relationships/image" Target="../media/image226.png"/><Relationship Id="rId125" Type="http://schemas.openxmlformats.org/officeDocument/2006/relationships/image" Target="../media/image231.png"/><Relationship Id="rId7" Type="http://schemas.openxmlformats.org/officeDocument/2006/relationships/image" Target="../media/image118.png"/><Relationship Id="rId71" Type="http://schemas.openxmlformats.org/officeDocument/2006/relationships/image" Target="../media/image180.png"/><Relationship Id="rId92" Type="http://schemas.openxmlformats.org/officeDocument/2006/relationships/image" Target="../media/image200.png"/><Relationship Id="rId2" Type="http://schemas.openxmlformats.org/officeDocument/2006/relationships/image" Target="../media/image113.png"/><Relationship Id="rId29" Type="http://schemas.openxmlformats.org/officeDocument/2006/relationships/image" Target="../media/image140.png"/><Relationship Id="rId24" Type="http://schemas.openxmlformats.org/officeDocument/2006/relationships/image" Target="../media/image135.png"/><Relationship Id="rId40" Type="http://schemas.openxmlformats.org/officeDocument/2006/relationships/image" Target="../media/image151.png"/><Relationship Id="rId45" Type="http://schemas.openxmlformats.org/officeDocument/2006/relationships/image" Target="../media/image156.png"/><Relationship Id="rId66" Type="http://schemas.openxmlformats.org/officeDocument/2006/relationships/image" Target="../media/image176.png"/><Relationship Id="rId87" Type="http://schemas.openxmlformats.org/officeDocument/2006/relationships/image" Target="../media/image196.png"/><Relationship Id="rId110" Type="http://schemas.openxmlformats.org/officeDocument/2006/relationships/image" Target="../media/image217.png"/><Relationship Id="rId115" Type="http://schemas.openxmlformats.org/officeDocument/2006/relationships/image" Target="../media/image222.png"/><Relationship Id="rId61" Type="http://schemas.openxmlformats.org/officeDocument/2006/relationships/image" Target="../media/image172.png"/><Relationship Id="rId82" Type="http://schemas.openxmlformats.org/officeDocument/2006/relationships/image" Target="../media/image191.png"/><Relationship Id="rId19" Type="http://schemas.openxmlformats.org/officeDocument/2006/relationships/image" Target="../media/image130.png"/><Relationship Id="rId14" Type="http://schemas.openxmlformats.org/officeDocument/2006/relationships/image" Target="../media/image125.png"/><Relationship Id="rId30" Type="http://schemas.openxmlformats.org/officeDocument/2006/relationships/image" Target="../media/image141.png"/><Relationship Id="rId35" Type="http://schemas.openxmlformats.org/officeDocument/2006/relationships/image" Target="../media/image146.png"/><Relationship Id="rId56" Type="http://schemas.openxmlformats.org/officeDocument/2006/relationships/image" Target="../media/image167.png"/><Relationship Id="rId77" Type="http://schemas.openxmlformats.org/officeDocument/2006/relationships/image" Target="../media/image186.png"/><Relationship Id="rId100" Type="http://schemas.openxmlformats.org/officeDocument/2006/relationships/image" Target="../media/image207.png"/><Relationship Id="rId105" Type="http://schemas.openxmlformats.org/officeDocument/2006/relationships/image" Target="../media/image212.png"/><Relationship Id="rId126" Type="http://schemas.openxmlformats.org/officeDocument/2006/relationships/image" Target="../media/image232.png"/><Relationship Id="rId8" Type="http://schemas.openxmlformats.org/officeDocument/2006/relationships/image" Target="../media/image119.png"/><Relationship Id="rId51" Type="http://schemas.openxmlformats.org/officeDocument/2006/relationships/image" Target="../media/image162.png"/><Relationship Id="rId72" Type="http://schemas.openxmlformats.org/officeDocument/2006/relationships/image" Target="../media/image181.png"/><Relationship Id="rId93" Type="http://schemas.openxmlformats.org/officeDocument/2006/relationships/image" Target="../media/image201.png"/><Relationship Id="rId98" Type="http://schemas.openxmlformats.org/officeDocument/2006/relationships/image" Target="../media/image205.png"/><Relationship Id="rId121" Type="http://schemas.openxmlformats.org/officeDocument/2006/relationships/image" Target="../media/image227.png"/><Relationship Id="rId3" Type="http://schemas.openxmlformats.org/officeDocument/2006/relationships/image" Target="../media/image114.png"/><Relationship Id="rId25" Type="http://schemas.openxmlformats.org/officeDocument/2006/relationships/image" Target="../media/image136.png"/><Relationship Id="rId46" Type="http://schemas.openxmlformats.org/officeDocument/2006/relationships/image" Target="../media/image157.png"/><Relationship Id="rId67" Type="http://schemas.openxmlformats.org/officeDocument/2006/relationships/image" Target="../media/image177.png"/><Relationship Id="rId116" Type="http://schemas.openxmlformats.org/officeDocument/2006/relationships/image" Target="../media/image223.png"/><Relationship Id="rId20" Type="http://schemas.openxmlformats.org/officeDocument/2006/relationships/image" Target="../media/image131.png"/><Relationship Id="rId41" Type="http://schemas.openxmlformats.org/officeDocument/2006/relationships/image" Target="../media/image152.png"/><Relationship Id="rId62" Type="http://schemas.openxmlformats.org/officeDocument/2006/relationships/image" Target="../media/image9.png"/><Relationship Id="rId83" Type="http://schemas.openxmlformats.org/officeDocument/2006/relationships/image" Target="../media/image192.png"/><Relationship Id="rId88" Type="http://schemas.openxmlformats.org/officeDocument/2006/relationships/image" Target="../media/image197.png"/><Relationship Id="rId111" Type="http://schemas.openxmlformats.org/officeDocument/2006/relationships/image" Target="../media/image218.png"/><Relationship Id="rId15" Type="http://schemas.openxmlformats.org/officeDocument/2006/relationships/image" Target="../media/image126.png"/><Relationship Id="rId36" Type="http://schemas.openxmlformats.org/officeDocument/2006/relationships/image" Target="../media/image147.png"/><Relationship Id="rId57" Type="http://schemas.openxmlformats.org/officeDocument/2006/relationships/image" Target="../media/image168.png"/><Relationship Id="rId106" Type="http://schemas.openxmlformats.org/officeDocument/2006/relationships/image" Target="../media/image213.png"/><Relationship Id="rId127" Type="http://schemas.openxmlformats.org/officeDocument/2006/relationships/image" Target="../media/image233.png"/><Relationship Id="rId10" Type="http://schemas.openxmlformats.org/officeDocument/2006/relationships/image" Target="../media/image121.png"/><Relationship Id="rId31" Type="http://schemas.openxmlformats.org/officeDocument/2006/relationships/image" Target="../media/image142.png"/><Relationship Id="rId52" Type="http://schemas.openxmlformats.org/officeDocument/2006/relationships/image" Target="../media/image163.png"/><Relationship Id="rId73" Type="http://schemas.openxmlformats.org/officeDocument/2006/relationships/image" Target="../media/image182.png"/><Relationship Id="rId78" Type="http://schemas.openxmlformats.org/officeDocument/2006/relationships/image" Target="../media/image187.png"/><Relationship Id="rId94" Type="http://schemas.openxmlformats.org/officeDocument/2006/relationships/image" Target="../media/image202.png"/><Relationship Id="rId99" Type="http://schemas.openxmlformats.org/officeDocument/2006/relationships/image" Target="../media/image206.png"/><Relationship Id="rId101" Type="http://schemas.openxmlformats.org/officeDocument/2006/relationships/image" Target="../media/image208.png"/><Relationship Id="rId122" Type="http://schemas.openxmlformats.org/officeDocument/2006/relationships/image" Target="../media/image228.png"/><Relationship Id="rId4" Type="http://schemas.openxmlformats.org/officeDocument/2006/relationships/image" Target="../media/image115.png"/><Relationship Id="rId9" Type="http://schemas.openxmlformats.org/officeDocument/2006/relationships/image" Target="../media/image120.png"/><Relationship Id="rId26" Type="http://schemas.openxmlformats.org/officeDocument/2006/relationships/image" Target="../media/image1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s>
</file>

<file path=ppt/slides/_rels/slide7.xml.rels><?xml version="1.0" encoding="UTF-8" standalone="yes"?>
<Relationships xmlns="http://schemas.openxmlformats.org/package/2006/relationships"><Relationship Id="rId117" Type="http://schemas.openxmlformats.org/officeDocument/2006/relationships/image" Target="../media/image310.png"/><Relationship Id="rId21" Type="http://schemas.openxmlformats.org/officeDocument/2006/relationships/image" Target="../media/image250.png"/><Relationship Id="rId42" Type="http://schemas.openxmlformats.org/officeDocument/2006/relationships/image" Target="../media/image3.png"/><Relationship Id="rId63" Type="http://schemas.openxmlformats.org/officeDocument/2006/relationships/image" Target="../media/image275.png"/><Relationship Id="rId84" Type="http://schemas.openxmlformats.org/officeDocument/2006/relationships/image" Target="../media/image289.png"/><Relationship Id="rId138" Type="http://schemas.openxmlformats.org/officeDocument/2006/relationships/image" Target="../media/image228.png"/><Relationship Id="rId107" Type="http://schemas.openxmlformats.org/officeDocument/2006/relationships/image" Target="../media/image303.png"/><Relationship Id="rId11" Type="http://schemas.openxmlformats.org/officeDocument/2006/relationships/image" Target="../media/image241.png"/><Relationship Id="rId32" Type="http://schemas.openxmlformats.org/officeDocument/2006/relationships/image" Target="../media/image257.png"/><Relationship Id="rId53" Type="http://schemas.openxmlformats.org/officeDocument/2006/relationships/image" Target="../media/image271.png"/><Relationship Id="rId74" Type="http://schemas.openxmlformats.org/officeDocument/2006/relationships/image" Target="../media/image282.png"/><Relationship Id="rId128" Type="http://schemas.openxmlformats.org/officeDocument/2006/relationships/image" Target="../media/image316.png"/><Relationship Id="rId5" Type="http://schemas.openxmlformats.org/officeDocument/2006/relationships/image" Target="../media/image113.png"/><Relationship Id="rId90" Type="http://schemas.openxmlformats.org/officeDocument/2006/relationships/image" Target="../media/image292.png"/><Relationship Id="rId95" Type="http://schemas.openxmlformats.org/officeDocument/2006/relationships/image" Target="../media/image195.png"/><Relationship Id="rId22" Type="http://schemas.openxmlformats.org/officeDocument/2006/relationships/image" Target="../media/image251.png"/><Relationship Id="rId27" Type="http://schemas.openxmlformats.org/officeDocument/2006/relationships/image" Target="../media/image254.png"/><Relationship Id="rId43" Type="http://schemas.openxmlformats.org/officeDocument/2006/relationships/image" Target="../media/image266.png"/><Relationship Id="rId48" Type="http://schemas.openxmlformats.org/officeDocument/2006/relationships/image" Target="../media/image5.png"/><Relationship Id="rId64" Type="http://schemas.openxmlformats.org/officeDocument/2006/relationships/image" Target="../media/image172.png"/><Relationship Id="rId69" Type="http://schemas.openxmlformats.org/officeDocument/2006/relationships/image" Target="../media/image174.png"/><Relationship Id="rId113" Type="http://schemas.openxmlformats.org/officeDocument/2006/relationships/image" Target="../media/image307.png"/><Relationship Id="rId118" Type="http://schemas.openxmlformats.org/officeDocument/2006/relationships/image" Target="../media/image22.png"/><Relationship Id="rId134" Type="http://schemas.openxmlformats.org/officeDocument/2006/relationships/image" Target="../media/image26.png"/><Relationship Id="rId139" Type="http://schemas.openxmlformats.org/officeDocument/2006/relationships/image" Target="../media/image229.png"/><Relationship Id="rId80" Type="http://schemas.openxmlformats.org/officeDocument/2006/relationships/image" Target="../media/image286.png"/><Relationship Id="rId85" Type="http://schemas.openxmlformats.org/officeDocument/2006/relationships/image" Target="../media/image290.png"/><Relationship Id="rId12" Type="http://schemas.openxmlformats.org/officeDocument/2006/relationships/image" Target="../media/image242.png"/><Relationship Id="rId17" Type="http://schemas.openxmlformats.org/officeDocument/2006/relationships/image" Target="../media/image246.png"/><Relationship Id="rId33" Type="http://schemas.openxmlformats.org/officeDocument/2006/relationships/image" Target="../media/image258.png"/><Relationship Id="rId38" Type="http://schemas.openxmlformats.org/officeDocument/2006/relationships/image" Target="../media/image262.png"/><Relationship Id="rId59" Type="http://schemas.openxmlformats.org/officeDocument/2006/relationships/image" Target="../media/image167.png"/><Relationship Id="rId103" Type="http://schemas.openxmlformats.org/officeDocument/2006/relationships/image" Target="../media/image17.png"/><Relationship Id="rId108" Type="http://schemas.openxmlformats.org/officeDocument/2006/relationships/image" Target="../media/image304.png"/><Relationship Id="rId124" Type="http://schemas.openxmlformats.org/officeDocument/2006/relationships/image" Target="../media/image214.png"/><Relationship Id="rId129" Type="http://schemas.openxmlformats.org/officeDocument/2006/relationships/image" Target="../media/image317.png"/><Relationship Id="rId54" Type="http://schemas.openxmlformats.org/officeDocument/2006/relationships/image" Target="../media/image162.png"/><Relationship Id="rId70" Type="http://schemas.openxmlformats.org/officeDocument/2006/relationships/image" Target="../media/image175.png"/><Relationship Id="rId75" Type="http://schemas.openxmlformats.org/officeDocument/2006/relationships/image" Target="../media/image11.png"/><Relationship Id="rId91" Type="http://schemas.openxmlformats.org/officeDocument/2006/relationships/image" Target="../media/image293.png"/><Relationship Id="rId96" Type="http://schemas.openxmlformats.org/officeDocument/2006/relationships/image" Target="../media/image295.png"/><Relationship Id="rId140" Type="http://schemas.openxmlformats.org/officeDocument/2006/relationships/image" Target="../media/image322.png"/><Relationship Id="rId145" Type="http://schemas.openxmlformats.org/officeDocument/2006/relationships/image" Target="../media/image326.png"/><Relationship Id="rId1" Type="http://schemas.openxmlformats.org/officeDocument/2006/relationships/slideLayout" Target="../slideLayouts/slideLayout13.xml"/><Relationship Id="rId6" Type="http://schemas.openxmlformats.org/officeDocument/2006/relationships/image" Target="../media/image114.png"/><Relationship Id="rId23" Type="http://schemas.openxmlformats.org/officeDocument/2006/relationships/image" Target="../media/image252.png"/><Relationship Id="rId28" Type="http://schemas.openxmlformats.org/officeDocument/2006/relationships/image" Target="../media/image255.png"/><Relationship Id="rId49" Type="http://schemas.openxmlformats.org/officeDocument/2006/relationships/image" Target="../media/image269.png"/><Relationship Id="rId114" Type="http://schemas.openxmlformats.org/officeDocument/2006/relationships/image" Target="../media/image205.png"/><Relationship Id="rId119" Type="http://schemas.openxmlformats.org/officeDocument/2006/relationships/image" Target="../media/image311.png"/><Relationship Id="rId44" Type="http://schemas.openxmlformats.org/officeDocument/2006/relationships/image" Target="../media/image267.png"/><Relationship Id="rId60" Type="http://schemas.openxmlformats.org/officeDocument/2006/relationships/image" Target="../media/image7.png"/><Relationship Id="rId65" Type="http://schemas.openxmlformats.org/officeDocument/2006/relationships/image" Target="../media/image276.png"/><Relationship Id="rId81" Type="http://schemas.openxmlformats.org/officeDocument/2006/relationships/image" Target="../media/image13.png"/><Relationship Id="rId86" Type="http://schemas.openxmlformats.org/officeDocument/2006/relationships/image" Target="../media/image187.png"/><Relationship Id="rId130" Type="http://schemas.openxmlformats.org/officeDocument/2006/relationships/image" Target="../media/image318.png"/><Relationship Id="rId135" Type="http://schemas.openxmlformats.org/officeDocument/2006/relationships/image" Target="../media/image321.png"/><Relationship Id="rId13" Type="http://schemas.openxmlformats.org/officeDocument/2006/relationships/image" Target="../media/image243.png"/><Relationship Id="rId18" Type="http://schemas.openxmlformats.org/officeDocument/2006/relationships/image" Target="../media/image247.png"/><Relationship Id="rId39" Type="http://schemas.openxmlformats.org/officeDocument/2006/relationships/image" Target="../media/image263.png"/><Relationship Id="rId109" Type="http://schemas.openxmlformats.org/officeDocument/2006/relationships/image" Target="../media/image18.png"/><Relationship Id="rId34" Type="http://schemas.openxmlformats.org/officeDocument/2006/relationships/image" Target="../media/image259.png"/><Relationship Id="rId50" Type="http://schemas.openxmlformats.org/officeDocument/2006/relationships/image" Target="../media/image270.png"/><Relationship Id="rId55" Type="http://schemas.openxmlformats.org/officeDocument/2006/relationships/image" Target="../media/image272.png"/><Relationship Id="rId76" Type="http://schemas.openxmlformats.org/officeDocument/2006/relationships/image" Target="../media/image283.png"/><Relationship Id="rId97" Type="http://schemas.openxmlformats.org/officeDocument/2006/relationships/image" Target="../media/image296.png"/><Relationship Id="rId104" Type="http://schemas.openxmlformats.org/officeDocument/2006/relationships/image" Target="../media/image300.png"/><Relationship Id="rId120" Type="http://schemas.openxmlformats.org/officeDocument/2006/relationships/image" Target="../media/image312.png"/><Relationship Id="rId125" Type="http://schemas.openxmlformats.org/officeDocument/2006/relationships/image" Target="../media/image314.png"/><Relationship Id="rId141" Type="http://schemas.openxmlformats.org/officeDocument/2006/relationships/image" Target="../media/image323.png"/><Relationship Id="rId7" Type="http://schemas.openxmlformats.org/officeDocument/2006/relationships/image" Target="../media/image238.png"/><Relationship Id="rId71" Type="http://schemas.openxmlformats.org/officeDocument/2006/relationships/image" Target="../media/image279.png"/><Relationship Id="rId92" Type="http://schemas.openxmlformats.org/officeDocument/2006/relationships/image" Target="../media/image192.png"/><Relationship Id="rId2" Type="http://schemas.openxmlformats.org/officeDocument/2006/relationships/notesSlide" Target="../notesSlides/notesSlide3.xml"/><Relationship Id="rId29" Type="http://schemas.openxmlformats.org/officeDocument/2006/relationships/image" Target="../media/image137.png"/><Relationship Id="rId24" Type="http://schemas.openxmlformats.org/officeDocument/2006/relationships/image" Target="../media/image129.png"/><Relationship Id="rId40" Type="http://schemas.openxmlformats.org/officeDocument/2006/relationships/image" Target="../media/image264.png"/><Relationship Id="rId45" Type="http://schemas.openxmlformats.org/officeDocument/2006/relationships/image" Target="../media/image153.png"/><Relationship Id="rId66" Type="http://schemas.openxmlformats.org/officeDocument/2006/relationships/image" Target="../media/image277.png"/><Relationship Id="rId87" Type="http://schemas.openxmlformats.org/officeDocument/2006/relationships/image" Target="../media/image188.png"/><Relationship Id="rId110" Type="http://schemas.openxmlformats.org/officeDocument/2006/relationships/image" Target="../media/image305.png"/><Relationship Id="rId115" Type="http://schemas.openxmlformats.org/officeDocument/2006/relationships/image" Target="../media/image308.png"/><Relationship Id="rId131" Type="http://schemas.openxmlformats.org/officeDocument/2006/relationships/image" Target="../media/image319.png"/><Relationship Id="rId136" Type="http://schemas.openxmlformats.org/officeDocument/2006/relationships/image" Target="../media/image27.png"/><Relationship Id="rId61" Type="http://schemas.openxmlformats.org/officeDocument/2006/relationships/image" Target="../media/image169.png"/><Relationship Id="rId82" Type="http://schemas.openxmlformats.org/officeDocument/2006/relationships/image" Target="../media/image287.png"/><Relationship Id="rId19" Type="http://schemas.openxmlformats.org/officeDocument/2006/relationships/image" Target="../media/image248.png"/><Relationship Id="rId14" Type="http://schemas.openxmlformats.org/officeDocument/2006/relationships/image" Target="../media/image122.png"/><Relationship Id="rId30" Type="http://schemas.openxmlformats.org/officeDocument/2006/relationships/image" Target="../media/image256.png"/><Relationship Id="rId35" Type="http://schemas.openxmlformats.org/officeDocument/2006/relationships/image" Target="../media/image260.png"/><Relationship Id="rId56" Type="http://schemas.openxmlformats.org/officeDocument/2006/relationships/image" Target="../media/image273.png"/><Relationship Id="rId77" Type="http://schemas.openxmlformats.org/officeDocument/2006/relationships/image" Target="../media/image179.png"/><Relationship Id="rId100" Type="http://schemas.openxmlformats.org/officeDocument/2006/relationships/image" Target="../media/image298.png"/><Relationship Id="rId105" Type="http://schemas.openxmlformats.org/officeDocument/2006/relationships/image" Target="../media/image301.png"/><Relationship Id="rId126" Type="http://schemas.openxmlformats.org/officeDocument/2006/relationships/image" Target="../media/image215.png"/><Relationship Id="rId8" Type="http://schemas.openxmlformats.org/officeDocument/2006/relationships/image" Target="../media/image116.png"/><Relationship Id="rId51" Type="http://schemas.openxmlformats.org/officeDocument/2006/relationships/image" Target="../media/image158.png"/><Relationship Id="rId72" Type="http://schemas.openxmlformats.org/officeDocument/2006/relationships/image" Target="../media/image280.png"/><Relationship Id="rId93" Type="http://schemas.openxmlformats.org/officeDocument/2006/relationships/image" Target="../media/image193.png"/><Relationship Id="rId98" Type="http://schemas.openxmlformats.org/officeDocument/2006/relationships/image" Target="../media/image197.png"/><Relationship Id="rId121" Type="http://schemas.openxmlformats.org/officeDocument/2006/relationships/image" Target="../media/image21.png"/><Relationship Id="rId142" Type="http://schemas.openxmlformats.org/officeDocument/2006/relationships/image" Target="../media/image233.png"/><Relationship Id="rId3" Type="http://schemas.openxmlformats.org/officeDocument/2006/relationships/image" Target="../media/image236.png"/><Relationship Id="rId25" Type="http://schemas.openxmlformats.org/officeDocument/2006/relationships/image" Target="../media/image253.png"/><Relationship Id="rId46" Type="http://schemas.openxmlformats.org/officeDocument/2006/relationships/image" Target="../media/image154.png"/><Relationship Id="rId67" Type="http://schemas.openxmlformats.org/officeDocument/2006/relationships/image" Target="../media/image278.png"/><Relationship Id="rId116" Type="http://schemas.openxmlformats.org/officeDocument/2006/relationships/image" Target="../media/image309.png"/><Relationship Id="rId137" Type="http://schemas.openxmlformats.org/officeDocument/2006/relationships/image" Target="../media/image227.png"/><Relationship Id="rId20" Type="http://schemas.openxmlformats.org/officeDocument/2006/relationships/image" Target="../media/image249.png"/><Relationship Id="rId41" Type="http://schemas.openxmlformats.org/officeDocument/2006/relationships/image" Target="../media/image265.png"/><Relationship Id="rId62" Type="http://schemas.openxmlformats.org/officeDocument/2006/relationships/image" Target="../media/image274.png"/><Relationship Id="rId83" Type="http://schemas.openxmlformats.org/officeDocument/2006/relationships/image" Target="../media/image288.png"/><Relationship Id="rId88" Type="http://schemas.openxmlformats.org/officeDocument/2006/relationships/image" Target="../media/image291.png"/><Relationship Id="rId111" Type="http://schemas.openxmlformats.org/officeDocument/2006/relationships/image" Target="../media/image20.png"/><Relationship Id="rId132" Type="http://schemas.openxmlformats.org/officeDocument/2006/relationships/image" Target="../media/image224.png"/><Relationship Id="rId15" Type="http://schemas.openxmlformats.org/officeDocument/2006/relationships/image" Target="../media/image244.png"/><Relationship Id="rId36" Type="http://schemas.openxmlformats.org/officeDocument/2006/relationships/image" Target="../media/image261.png"/><Relationship Id="rId57" Type="http://schemas.openxmlformats.org/officeDocument/2006/relationships/image" Target="../media/image165.png"/><Relationship Id="rId106" Type="http://schemas.openxmlformats.org/officeDocument/2006/relationships/image" Target="../media/image302.png"/><Relationship Id="rId127" Type="http://schemas.openxmlformats.org/officeDocument/2006/relationships/image" Target="../media/image315.png"/><Relationship Id="rId10" Type="http://schemas.openxmlformats.org/officeDocument/2006/relationships/image" Target="../media/image240.png"/><Relationship Id="rId31" Type="http://schemas.openxmlformats.org/officeDocument/2006/relationships/image" Target="../media/image139.png"/><Relationship Id="rId52" Type="http://schemas.openxmlformats.org/officeDocument/2006/relationships/image" Target="../media/image160.png"/><Relationship Id="rId73" Type="http://schemas.openxmlformats.org/officeDocument/2006/relationships/image" Target="../media/image281.png"/><Relationship Id="rId78" Type="http://schemas.openxmlformats.org/officeDocument/2006/relationships/image" Target="../media/image284.png"/><Relationship Id="rId94" Type="http://schemas.openxmlformats.org/officeDocument/2006/relationships/image" Target="../media/image294.png"/><Relationship Id="rId99" Type="http://schemas.openxmlformats.org/officeDocument/2006/relationships/image" Target="../media/image297.png"/><Relationship Id="rId101" Type="http://schemas.openxmlformats.org/officeDocument/2006/relationships/image" Target="../media/image299.png"/><Relationship Id="rId122" Type="http://schemas.openxmlformats.org/officeDocument/2006/relationships/image" Target="../media/image313.png"/><Relationship Id="rId143" Type="http://schemas.openxmlformats.org/officeDocument/2006/relationships/image" Target="../media/image324.png"/><Relationship Id="rId4" Type="http://schemas.openxmlformats.org/officeDocument/2006/relationships/image" Target="../media/image237.png"/><Relationship Id="rId9" Type="http://schemas.openxmlformats.org/officeDocument/2006/relationships/image" Target="../media/image239.png"/><Relationship Id="rId26" Type="http://schemas.openxmlformats.org/officeDocument/2006/relationships/image" Target="../media/image133.png"/><Relationship Id="rId47" Type="http://schemas.openxmlformats.org/officeDocument/2006/relationships/image" Target="../media/image268.png"/><Relationship Id="rId68" Type="http://schemas.openxmlformats.org/officeDocument/2006/relationships/image" Target="../media/image173.png"/><Relationship Id="rId89" Type="http://schemas.openxmlformats.org/officeDocument/2006/relationships/image" Target="../media/image190.png"/><Relationship Id="rId112" Type="http://schemas.openxmlformats.org/officeDocument/2006/relationships/image" Target="../media/image306.png"/><Relationship Id="rId133" Type="http://schemas.openxmlformats.org/officeDocument/2006/relationships/image" Target="../media/image320.png"/><Relationship Id="rId16" Type="http://schemas.openxmlformats.org/officeDocument/2006/relationships/image" Target="../media/image245.png"/><Relationship Id="rId37" Type="http://schemas.openxmlformats.org/officeDocument/2006/relationships/image" Target="../media/image145.png"/><Relationship Id="rId58" Type="http://schemas.openxmlformats.org/officeDocument/2006/relationships/image" Target="../media/image166.png"/><Relationship Id="rId79" Type="http://schemas.openxmlformats.org/officeDocument/2006/relationships/image" Target="../media/image285.png"/><Relationship Id="rId102" Type="http://schemas.openxmlformats.org/officeDocument/2006/relationships/image" Target="../media/image199.png"/><Relationship Id="rId123" Type="http://schemas.openxmlformats.org/officeDocument/2006/relationships/image" Target="../media/image213.png"/><Relationship Id="rId144" Type="http://schemas.openxmlformats.org/officeDocument/2006/relationships/image" Target="../media/image325.png"/></Relationships>
</file>

<file path=ppt/slides/_rels/slide8.xml.rels><?xml version="1.0" encoding="UTF-8" standalone="yes"?>
<Relationships xmlns="http://schemas.openxmlformats.org/package/2006/relationships"><Relationship Id="rId117" Type="http://schemas.openxmlformats.org/officeDocument/2006/relationships/image" Target="../media/image442.png"/><Relationship Id="rId21" Type="http://schemas.openxmlformats.org/officeDocument/2006/relationships/image" Target="../media/image346.png"/><Relationship Id="rId42" Type="http://schemas.openxmlformats.org/officeDocument/2006/relationships/image" Target="../media/image367.png"/><Relationship Id="rId63" Type="http://schemas.openxmlformats.org/officeDocument/2006/relationships/image" Target="../media/image388.png"/><Relationship Id="rId84" Type="http://schemas.openxmlformats.org/officeDocument/2006/relationships/image" Target="../media/image409.png"/><Relationship Id="rId138" Type="http://schemas.openxmlformats.org/officeDocument/2006/relationships/image" Target="../media/image463.png"/><Relationship Id="rId159" Type="http://schemas.openxmlformats.org/officeDocument/2006/relationships/image" Target="../media/image484.png"/><Relationship Id="rId107" Type="http://schemas.openxmlformats.org/officeDocument/2006/relationships/image" Target="../media/image432.png"/><Relationship Id="rId11" Type="http://schemas.openxmlformats.org/officeDocument/2006/relationships/image" Target="../media/image336.png"/><Relationship Id="rId32" Type="http://schemas.openxmlformats.org/officeDocument/2006/relationships/image" Target="../media/image357.png"/><Relationship Id="rId53" Type="http://schemas.openxmlformats.org/officeDocument/2006/relationships/image" Target="../media/image378.png"/><Relationship Id="rId74" Type="http://schemas.openxmlformats.org/officeDocument/2006/relationships/image" Target="../media/image399.png"/><Relationship Id="rId128" Type="http://schemas.openxmlformats.org/officeDocument/2006/relationships/image" Target="../media/image453.png"/><Relationship Id="rId149" Type="http://schemas.openxmlformats.org/officeDocument/2006/relationships/image" Target="../media/image474.png"/><Relationship Id="rId5" Type="http://schemas.openxmlformats.org/officeDocument/2006/relationships/image" Target="../media/image330.png"/><Relationship Id="rId95" Type="http://schemas.openxmlformats.org/officeDocument/2006/relationships/image" Target="../media/image420.png"/><Relationship Id="rId160" Type="http://schemas.openxmlformats.org/officeDocument/2006/relationships/image" Target="../media/image485.png"/><Relationship Id="rId22" Type="http://schemas.openxmlformats.org/officeDocument/2006/relationships/image" Target="../media/image347.png"/><Relationship Id="rId43" Type="http://schemas.openxmlformats.org/officeDocument/2006/relationships/image" Target="../media/image368.png"/><Relationship Id="rId64" Type="http://schemas.openxmlformats.org/officeDocument/2006/relationships/image" Target="../media/image389.png"/><Relationship Id="rId118" Type="http://schemas.openxmlformats.org/officeDocument/2006/relationships/image" Target="../media/image443.png"/><Relationship Id="rId139" Type="http://schemas.openxmlformats.org/officeDocument/2006/relationships/image" Target="../media/image464.png"/><Relationship Id="rId85" Type="http://schemas.openxmlformats.org/officeDocument/2006/relationships/image" Target="../media/image410.png"/><Relationship Id="rId150" Type="http://schemas.openxmlformats.org/officeDocument/2006/relationships/image" Target="../media/image475.png"/><Relationship Id="rId12" Type="http://schemas.openxmlformats.org/officeDocument/2006/relationships/image" Target="../media/image337.png"/><Relationship Id="rId17" Type="http://schemas.openxmlformats.org/officeDocument/2006/relationships/image" Target="../media/image342.png"/><Relationship Id="rId33" Type="http://schemas.openxmlformats.org/officeDocument/2006/relationships/image" Target="../media/image358.png"/><Relationship Id="rId38" Type="http://schemas.openxmlformats.org/officeDocument/2006/relationships/image" Target="../media/image363.png"/><Relationship Id="rId59" Type="http://schemas.openxmlformats.org/officeDocument/2006/relationships/image" Target="../media/image384.png"/><Relationship Id="rId103" Type="http://schemas.openxmlformats.org/officeDocument/2006/relationships/image" Target="../media/image428.png"/><Relationship Id="rId108" Type="http://schemas.openxmlformats.org/officeDocument/2006/relationships/image" Target="../media/image433.png"/><Relationship Id="rId124" Type="http://schemas.openxmlformats.org/officeDocument/2006/relationships/image" Target="../media/image449.png"/><Relationship Id="rId129" Type="http://schemas.openxmlformats.org/officeDocument/2006/relationships/image" Target="../media/image454.png"/><Relationship Id="rId54" Type="http://schemas.openxmlformats.org/officeDocument/2006/relationships/image" Target="../media/image379.png"/><Relationship Id="rId70" Type="http://schemas.openxmlformats.org/officeDocument/2006/relationships/image" Target="../media/image395.png"/><Relationship Id="rId75" Type="http://schemas.openxmlformats.org/officeDocument/2006/relationships/image" Target="../media/image400.png"/><Relationship Id="rId91" Type="http://schemas.openxmlformats.org/officeDocument/2006/relationships/image" Target="../media/image416.png"/><Relationship Id="rId96" Type="http://schemas.openxmlformats.org/officeDocument/2006/relationships/image" Target="../media/image421.png"/><Relationship Id="rId140" Type="http://schemas.openxmlformats.org/officeDocument/2006/relationships/image" Target="../media/image465.png"/><Relationship Id="rId145" Type="http://schemas.openxmlformats.org/officeDocument/2006/relationships/image" Target="../media/image470.png"/><Relationship Id="rId161" Type="http://schemas.openxmlformats.org/officeDocument/2006/relationships/image" Target="../media/image486.png"/><Relationship Id="rId166" Type="http://schemas.openxmlformats.org/officeDocument/2006/relationships/image" Target="../media/image491.png"/><Relationship Id="rId1" Type="http://schemas.openxmlformats.org/officeDocument/2006/relationships/slideLayout" Target="../slideLayouts/slideLayout13.xml"/><Relationship Id="rId6" Type="http://schemas.openxmlformats.org/officeDocument/2006/relationships/image" Target="../media/image331.png"/><Relationship Id="rId23" Type="http://schemas.openxmlformats.org/officeDocument/2006/relationships/image" Target="../media/image348.png"/><Relationship Id="rId28" Type="http://schemas.openxmlformats.org/officeDocument/2006/relationships/image" Target="../media/image353.png"/><Relationship Id="rId49" Type="http://schemas.openxmlformats.org/officeDocument/2006/relationships/image" Target="../media/image374.png"/><Relationship Id="rId114" Type="http://schemas.openxmlformats.org/officeDocument/2006/relationships/image" Target="../media/image439.png"/><Relationship Id="rId119" Type="http://schemas.openxmlformats.org/officeDocument/2006/relationships/image" Target="../media/image444.png"/><Relationship Id="rId44" Type="http://schemas.openxmlformats.org/officeDocument/2006/relationships/image" Target="../media/image369.png"/><Relationship Id="rId60" Type="http://schemas.openxmlformats.org/officeDocument/2006/relationships/image" Target="../media/image385.png"/><Relationship Id="rId65" Type="http://schemas.openxmlformats.org/officeDocument/2006/relationships/image" Target="../media/image390.png"/><Relationship Id="rId81" Type="http://schemas.openxmlformats.org/officeDocument/2006/relationships/image" Target="../media/image406.png"/><Relationship Id="rId86" Type="http://schemas.openxmlformats.org/officeDocument/2006/relationships/image" Target="../media/image411.png"/><Relationship Id="rId130" Type="http://schemas.openxmlformats.org/officeDocument/2006/relationships/image" Target="../media/image455.png"/><Relationship Id="rId135" Type="http://schemas.openxmlformats.org/officeDocument/2006/relationships/image" Target="../media/image460.png"/><Relationship Id="rId151" Type="http://schemas.openxmlformats.org/officeDocument/2006/relationships/image" Target="../media/image476.png"/><Relationship Id="rId156" Type="http://schemas.openxmlformats.org/officeDocument/2006/relationships/image" Target="../media/image481.png"/><Relationship Id="rId13" Type="http://schemas.openxmlformats.org/officeDocument/2006/relationships/image" Target="../media/image338.png"/><Relationship Id="rId18" Type="http://schemas.openxmlformats.org/officeDocument/2006/relationships/image" Target="../media/image343.png"/><Relationship Id="rId39" Type="http://schemas.openxmlformats.org/officeDocument/2006/relationships/image" Target="../media/image364.png"/><Relationship Id="rId109" Type="http://schemas.openxmlformats.org/officeDocument/2006/relationships/image" Target="../media/image434.png"/><Relationship Id="rId34" Type="http://schemas.openxmlformats.org/officeDocument/2006/relationships/image" Target="../media/image359.png"/><Relationship Id="rId50" Type="http://schemas.openxmlformats.org/officeDocument/2006/relationships/image" Target="../media/image375.png"/><Relationship Id="rId55" Type="http://schemas.openxmlformats.org/officeDocument/2006/relationships/image" Target="../media/image380.png"/><Relationship Id="rId76" Type="http://schemas.openxmlformats.org/officeDocument/2006/relationships/image" Target="../media/image401.png"/><Relationship Id="rId97" Type="http://schemas.openxmlformats.org/officeDocument/2006/relationships/image" Target="../media/image422.png"/><Relationship Id="rId104" Type="http://schemas.openxmlformats.org/officeDocument/2006/relationships/image" Target="../media/image429.png"/><Relationship Id="rId120" Type="http://schemas.openxmlformats.org/officeDocument/2006/relationships/image" Target="../media/image445.png"/><Relationship Id="rId125" Type="http://schemas.openxmlformats.org/officeDocument/2006/relationships/image" Target="../media/image450.png"/><Relationship Id="rId141" Type="http://schemas.openxmlformats.org/officeDocument/2006/relationships/image" Target="../media/image466.png"/><Relationship Id="rId146" Type="http://schemas.openxmlformats.org/officeDocument/2006/relationships/image" Target="../media/image471.png"/><Relationship Id="rId167" Type="http://schemas.openxmlformats.org/officeDocument/2006/relationships/image" Target="../media/image492.png"/><Relationship Id="rId7" Type="http://schemas.openxmlformats.org/officeDocument/2006/relationships/image" Target="../media/image332.png"/><Relationship Id="rId71" Type="http://schemas.openxmlformats.org/officeDocument/2006/relationships/image" Target="../media/image396.png"/><Relationship Id="rId92" Type="http://schemas.openxmlformats.org/officeDocument/2006/relationships/image" Target="../media/image417.png"/><Relationship Id="rId162" Type="http://schemas.openxmlformats.org/officeDocument/2006/relationships/image" Target="../media/image487.png"/><Relationship Id="rId2" Type="http://schemas.openxmlformats.org/officeDocument/2006/relationships/image" Target="../media/image327.png"/><Relationship Id="rId29" Type="http://schemas.openxmlformats.org/officeDocument/2006/relationships/image" Target="../media/image354.png"/><Relationship Id="rId24" Type="http://schemas.openxmlformats.org/officeDocument/2006/relationships/image" Target="../media/image349.png"/><Relationship Id="rId40" Type="http://schemas.openxmlformats.org/officeDocument/2006/relationships/image" Target="../media/image365.png"/><Relationship Id="rId45" Type="http://schemas.openxmlformats.org/officeDocument/2006/relationships/image" Target="../media/image370.png"/><Relationship Id="rId66" Type="http://schemas.openxmlformats.org/officeDocument/2006/relationships/image" Target="../media/image391.png"/><Relationship Id="rId87" Type="http://schemas.openxmlformats.org/officeDocument/2006/relationships/image" Target="../media/image412.png"/><Relationship Id="rId110" Type="http://schemas.openxmlformats.org/officeDocument/2006/relationships/image" Target="../media/image435.png"/><Relationship Id="rId115" Type="http://schemas.openxmlformats.org/officeDocument/2006/relationships/image" Target="../media/image440.png"/><Relationship Id="rId131" Type="http://schemas.openxmlformats.org/officeDocument/2006/relationships/image" Target="../media/image456.png"/><Relationship Id="rId136" Type="http://schemas.openxmlformats.org/officeDocument/2006/relationships/image" Target="../media/image461.png"/><Relationship Id="rId157" Type="http://schemas.openxmlformats.org/officeDocument/2006/relationships/image" Target="../media/image482.png"/><Relationship Id="rId61" Type="http://schemas.openxmlformats.org/officeDocument/2006/relationships/image" Target="../media/image386.png"/><Relationship Id="rId82" Type="http://schemas.openxmlformats.org/officeDocument/2006/relationships/image" Target="../media/image407.png"/><Relationship Id="rId152" Type="http://schemas.openxmlformats.org/officeDocument/2006/relationships/image" Target="../media/image477.png"/><Relationship Id="rId19" Type="http://schemas.openxmlformats.org/officeDocument/2006/relationships/image" Target="../media/image344.png"/><Relationship Id="rId14" Type="http://schemas.openxmlformats.org/officeDocument/2006/relationships/image" Target="../media/image339.png"/><Relationship Id="rId30" Type="http://schemas.openxmlformats.org/officeDocument/2006/relationships/image" Target="../media/image355.png"/><Relationship Id="rId35" Type="http://schemas.openxmlformats.org/officeDocument/2006/relationships/image" Target="../media/image360.png"/><Relationship Id="rId56" Type="http://schemas.openxmlformats.org/officeDocument/2006/relationships/image" Target="../media/image381.png"/><Relationship Id="rId77" Type="http://schemas.openxmlformats.org/officeDocument/2006/relationships/image" Target="../media/image402.png"/><Relationship Id="rId100" Type="http://schemas.openxmlformats.org/officeDocument/2006/relationships/image" Target="../media/image425.png"/><Relationship Id="rId105" Type="http://schemas.openxmlformats.org/officeDocument/2006/relationships/image" Target="../media/image430.png"/><Relationship Id="rId126" Type="http://schemas.openxmlformats.org/officeDocument/2006/relationships/image" Target="../media/image451.png"/><Relationship Id="rId147" Type="http://schemas.openxmlformats.org/officeDocument/2006/relationships/image" Target="../media/image472.png"/><Relationship Id="rId168" Type="http://schemas.openxmlformats.org/officeDocument/2006/relationships/hyperlink" Target="mailto:kyoaacreporting@ky.gov" TargetMode="External"/><Relationship Id="rId8" Type="http://schemas.openxmlformats.org/officeDocument/2006/relationships/image" Target="../media/image333.png"/><Relationship Id="rId51" Type="http://schemas.openxmlformats.org/officeDocument/2006/relationships/image" Target="../media/image376.png"/><Relationship Id="rId72" Type="http://schemas.openxmlformats.org/officeDocument/2006/relationships/image" Target="../media/image397.png"/><Relationship Id="rId93" Type="http://schemas.openxmlformats.org/officeDocument/2006/relationships/image" Target="../media/image418.png"/><Relationship Id="rId98" Type="http://schemas.openxmlformats.org/officeDocument/2006/relationships/image" Target="../media/image423.png"/><Relationship Id="rId121" Type="http://schemas.openxmlformats.org/officeDocument/2006/relationships/image" Target="../media/image446.png"/><Relationship Id="rId142" Type="http://schemas.openxmlformats.org/officeDocument/2006/relationships/image" Target="../media/image467.png"/><Relationship Id="rId163" Type="http://schemas.openxmlformats.org/officeDocument/2006/relationships/image" Target="../media/image488.png"/><Relationship Id="rId3" Type="http://schemas.openxmlformats.org/officeDocument/2006/relationships/image" Target="../media/image328.png"/><Relationship Id="rId25" Type="http://schemas.openxmlformats.org/officeDocument/2006/relationships/image" Target="../media/image350.png"/><Relationship Id="rId46" Type="http://schemas.openxmlformats.org/officeDocument/2006/relationships/image" Target="../media/image371.png"/><Relationship Id="rId67" Type="http://schemas.openxmlformats.org/officeDocument/2006/relationships/image" Target="../media/image392.png"/><Relationship Id="rId116" Type="http://schemas.openxmlformats.org/officeDocument/2006/relationships/image" Target="../media/image441.png"/><Relationship Id="rId137" Type="http://schemas.openxmlformats.org/officeDocument/2006/relationships/image" Target="../media/image462.png"/><Relationship Id="rId158" Type="http://schemas.openxmlformats.org/officeDocument/2006/relationships/image" Target="../media/image483.png"/><Relationship Id="rId20" Type="http://schemas.openxmlformats.org/officeDocument/2006/relationships/image" Target="../media/image345.png"/><Relationship Id="rId41" Type="http://schemas.openxmlformats.org/officeDocument/2006/relationships/image" Target="../media/image366.png"/><Relationship Id="rId62" Type="http://schemas.openxmlformats.org/officeDocument/2006/relationships/image" Target="../media/image387.png"/><Relationship Id="rId83" Type="http://schemas.openxmlformats.org/officeDocument/2006/relationships/image" Target="../media/image408.png"/><Relationship Id="rId88" Type="http://schemas.openxmlformats.org/officeDocument/2006/relationships/image" Target="../media/image413.png"/><Relationship Id="rId111" Type="http://schemas.openxmlformats.org/officeDocument/2006/relationships/image" Target="../media/image436.png"/><Relationship Id="rId132" Type="http://schemas.openxmlformats.org/officeDocument/2006/relationships/image" Target="../media/image457.png"/><Relationship Id="rId153" Type="http://schemas.openxmlformats.org/officeDocument/2006/relationships/image" Target="../media/image478.png"/><Relationship Id="rId15" Type="http://schemas.openxmlformats.org/officeDocument/2006/relationships/image" Target="../media/image340.png"/><Relationship Id="rId36" Type="http://schemas.openxmlformats.org/officeDocument/2006/relationships/image" Target="../media/image361.png"/><Relationship Id="rId57" Type="http://schemas.openxmlformats.org/officeDocument/2006/relationships/image" Target="../media/image382.png"/><Relationship Id="rId106" Type="http://schemas.openxmlformats.org/officeDocument/2006/relationships/image" Target="../media/image431.png"/><Relationship Id="rId127" Type="http://schemas.openxmlformats.org/officeDocument/2006/relationships/image" Target="../media/image452.png"/><Relationship Id="rId10" Type="http://schemas.openxmlformats.org/officeDocument/2006/relationships/image" Target="../media/image335.png"/><Relationship Id="rId31" Type="http://schemas.openxmlformats.org/officeDocument/2006/relationships/image" Target="../media/image356.png"/><Relationship Id="rId52" Type="http://schemas.openxmlformats.org/officeDocument/2006/relationships/image" Target="../media/image377.png"/><Relationship Id="rId73" Type="http://schemas.openxmlformats.org/officeDocument/2006/relationships/image" Target="../media/image398.png"/><Relationship Id="rId78" Type="http://schemas.openxmlformats.org/officeDocument/2006/relationships/image" Target="../media/image403.png"/><Relationship Id="rId94" Type="http://schemas.openxmlformats.org/officeDocument/2006/relationships/image" Target="../media/image419.png"/><Relationship Id="rId99" Type="http://schemas.openxmlformats.org/officeDocument/2006/relationships/image" Target="../media/image424.png"/><Relationship Id="rId101" Type="http://schemas.openxmlformats.org/officeDocument/2006/relationships/image" Target="../media/image426.png"/><Relationship Id="rId122" Type="http://schemas.openxmlformats.org/officeDocument/2006/relationships/image" Target="../media/image447.png"/><Relationship Id="rId143" Type="http://schemas.openxmlformats.org/officeDocument/2006/relationships/image" Target="../media/image468.png"/><Relationship Id="rId148" Type="http://schemas.openxmlformats.org/officeDocument/2006/relationships/image" Target="../media/image473.png"/><Relationship Id="rId164" Type="http://schemas.openxmlformats.org/officeDocument/2006/relationships/image" Target="../media/image489.png"/><Relationship Id="rId4" Type="http://schemas.openxmlformats.org/officeDocument/2006/relationships/image" Target="../media/image329.png"/><Relationship Id="rId9" Type="http://schemas.openxmlformats.org/officeDocument/2006/relationships/image" Target="../media/image334.png"/><Relationship Id="rId26" Type="http://schemas.openxmlformats.org/officeDocument/2006/relationships/image" Target="../media/image351.png"/><Relationship Id="rId47" Type="http://schemas.openxmlformats.org/officeDocument/2006/relationships/image" Target="../media/image372.png"/><Relationship Id="rId68" Type="http://schemas.openxmlformats.org/officeDocument/2006/relationships/image" Target="../media/image393.png"/><Relationship Id="rId89" Type="http://schemas.openxmlformats.org/officeDocument/2006/relationships/image" Target="../media/image414.png"/><Relationship Id="rId112" Type="http://schemas.openxmlformats.org/officeDocument/2006/relationships/image" Target="../media/image437.png"/><Relationship Id="rId133" Type="http://schemas.openxmlformats.org/officeDocument/2006/relationships/image" Target="../media/image458.png"/><Relationship Id="rId154" Type="http://schemas.openxmlformats.org/officeDocument/2006/relationships/image" Target="../media/image479.png"/><Relationship Id="rId16" Type="http://schemas.openxmlformats.org/officeDocument/2006/relationships/image" Target="../media/image341.png"/><Relationship Id="rId37" Type="http://schemas.openxmlformats.org/officeDocument/2006/relationships/image" Target="../media/image362.png"/><Relationship Id="rId58" Type="http://schemas.openxmlformats.org/officeDocument/2006/relationships/image" Target="../media/image383.png"/><Relationship Id="rId79" Type="http://schemas.openxmlformats.org/officeDocument/2006/relationships/image" Target="../media/image404.png"/><Relationship Id="rId102" Type="http://schemas.openxmlformats.org/officeDocument/2006/relationships/image" Target="../media/image427.png"/><Relationship Id="rId123" Type="http://schemas.openxmlformats.org/officeDocument/2006/relationships/image" Target="../media/image448.png"/><Relationship Id="rId144" Type="http://schemas.openxmlformats.org/officeDocument/2006/relationships/image" Target="../media/image469.png"/><Relationship Id="rId90" Type="http://schemas.openxmlformats.org/officeDocument/2006/relationships/image" Target="../media/image415.png"/><Relationship Id="rId165" Type="http://schemas.openxmlformats.org/officeDocument/2006/relationships/image" Target="../media/image490.png"/><Relationship Id="rId27" Type="http://schemas.openxmlformats.org/officeDocument/2006/relationships/image" Target="../media/image352.png"/><Relationship Id="rId48" Type="http://schemas.openxmlformats.org/officeDocument/2006/relationships/image" Target="../media/image373.png"/><Relationship Id="rId69" Type="http://schemas.openxmlformats.org/officeDocument/2006/relationships/image" Target="../media/image394.png"/><Relationship Id="rId113" Type="http://schemas.openxmlformats.org/officeDocument/2006/relationships/image" Target="../media/image438.png"/><Relationship Id="rId134" Type="http://schemas.openxmlformats.org/officeDocument/2006/relationships/image" Target="../media/image459.png"/><Relationship Id="rId80" Type="http://schemas.openxmlformats.org/officeDocument/2006/relationships/image" Target="../media/image405.png"/><Relationship Id="rId155" Type="http://schemas.openxmlformats.org/officeDocument/2006/relationships/image" Target="../media/image480.png"/></Relationships>
</file>

<file path=ppt/slides/_rels/slide9.xml.rels><?xml version="1.0" encoding="UTF-8" standalone="yes"?>
<Relationships xmlns="http://schemas.openxmlformats.org/package/2006/relationships"><Relationship Id="rId3" Type="http://schemas.openxmlformats.org/officeDocument/2006/relationships/image" Target="../media/image49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9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C7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E5F0DF-9E5E-4FD5-9E0C-177E7841762A}"/>
              </a:ext>
            </a:extLst>
          </p:cNvPr>
          <p:cNvPicPr/>
          <p:nvPr/>
        </p:nvPicPr>
        <p:blipFill>
          <a:blip r:embed="rId3"/>
          <a:stretch>
            <a:fillRect/>
          </a:stretch>
        </p:blipFill>
        <p:spPr>
          <a:xfrm>
            <a:off x="-32185" y="-19247"/>
            <a:ext cx="12256371" cy="6896495"/>
          </a:xfrm>
          <a:prstGeom prst="rect">
            <a:avLst/>
          </a:prstGeom>
        </p:spPr>
      </p:pic>
      <p:sp>
        <p:nvSpPr>
          <p:cNvPr id="4" name="AutoShape 2" descr="data:image/png;base64,%20iVBORw0KGgoAAAANSUhEUgAAAe4AAAEVCAYAAAAmQgaMAAAAAXNSR0IArs4c6QAAAARnQU1BAACxjwv8YQUAAAAJcEhZcwAADsMAAA7DAcdvqGQAANUcSURBVHhe7H0HgBxHlfabPJuzdpWzLEuWc84GY2wMBmMbTDA5HkfGhDPHEXzkDOZIBz/JwBGMsY2NA87Zki0r5xx2pc1p8vzf97qqt2d2VruSJVmhP+nte/Wqurq6uqq+qk4jPnz48OHDhw8fPnz48OHDhw8fPnz48OHDhw8fPnz48OHDhw8fPnz48OHDhw8fPnz48OHDhw8fPnz48OHDhw8fPnz48OHDhw8fPnz48OHDhw8fPnz48OHDhw8fPnz48OHDhw8fPnz48OHDhw8fPnz48OHDhw8fPnz48OHDhw8fPnz48OHDhw8fPnz48OHDhw8fPnz48OHDhw8fPnz48OHDhw8fPnz48OHDhw8fPnz48OHDhw8fPnz48OHDhw8fPnz48OHDhw8fPnz48OHDhw8fPnz48OHDhw8fPnz48OHDhw8fPnz48OHDhw8fPnz48OHDhw8fPnz48OHDx74iYLQPHz58HHLI5/Mlx6hAIJA3pg8fRx184vbhw8eLhpGI+YXCJ3YfRzJ84vbhw8dBw4Ei6rHAJ3MfRwp84vbhw8cBxYtJ1nuCT+Q+Dlf4xO3Dh48DgkOVsIvhE7iPww0+cfvw4WO/Yj8Q9r5s/4LJ1ydwH4cLfOL24cPHfsE+EvZI2+xNXnsi3L0mY5/AfRzq8Inbhw8fLxh7SdrFaUttu7djUymyLfbtFSH7BO7jUIVP3D58+HhB2AvS9qYbyd6f8BLvSPYe4ZO3j0MRPnH78OFjnzFG0i5F0iNtVyrtaBgLKdNfKm5UYvbJ28ehhrF2DB8+fPgowBhIuxQJl9qmVLoxr+RLEKs3PBJZj5ZmGHwC93GoYEwdw4cPHz6KMQqxFpNxcVobdv02PxBkcdoxA3kouXpItlh7QZ/XXyqNC5+4fRwq2OcO4sOHj6MXYyTtYm3BsPqKyXpfydsSNmEJ1vpsGKB20xl447y6JDx5+fDxomGvOocPHz58WHIdATauWBO0A97tSdAMEwzbOBu2KLVPJCkgUaTRsPUzTNv6Cc82OaMtrL9YD0Pxfn34ONgY1hl8+PDhYySQC41ZCjaOujgdGTRobCVm5kUwbG1P/qpt/GjAdiRTJVRmY31OlkOE7rWZhPYY9DDYffjw8WJgTJ3Chw8fPgjw3khjhpdwvWk0bLcD4RUQNqBkbuKt38Z5iXxEYBMv0aqN7dRmHGHTWJtg2PitWHjDXv8wePbtw8dBw6idwocPHz4Icp4xi+ESrRELDXu2C4Lo1DY+JW24qIvTMuleETfSuoQLHy+FW3/OyQqZFaZ1L5cbvxXCq61dEjZPHz4OFkbtFD58+PBBzjNmKSjpOmaBVuIlSmnGA0ranrBrQwjV9GuoCEg7jGidLIZW3NSAErknjnAJnQGb1gjh1dYuCbOtDx8HBSU7gw8fPnx4AW4baazwEmyBzW0I2N7L4UrU1m98Gobtxlm/EcLqYhSQq7OpQ9pGXMK2PqBgBV6sbToI4dXWLgmzrQ8fBxwjdQYfPnz4UJDPjFkML6kW2A4HjkjaquHTS+fUDNt4q00cwxqgLgbilSydpIWE7fXBztGmtmkATcO0EMKmsXlQiJH0MJhtffg4oCjZGXz48OGDII8ZsxQYZ4VQ2+E+ZU3V8HlX1rRJ2NZHkrZi46m92xHFmnCJFMmRVDdUDZ8laK+2ZO4SNgOwvYStNjQLY7clRtIlYfLy4eOAwNsJfPjw4aMA5DNjFsNLpNb2Eq19EM36GKRtSdvVJq1qk1ZJ3GrC+EvCiXZX2yWJ2tiWlDUMsaTtbuPJi75i8iZo27DXPwzMy5g+fOxXjNgZfPjwcXQD/LWn8YFxVgi1zTYFpA0oAcP2knWI8SMJNzLp7D5ol4IlUq8UELMNIz/V9NH2aqY1tm7PgNnOErAVotgeFSYPHz72C9ghfPjw4WMYwF0jjQ/Wb0mVsCTNsLtyRlCJ2MQVkDbCLnnDX0DkTjb06Ta6HwLaLReCSoYIWyJVAjbaJWaPnbVxRZI1eVkit7bNayTyLqVHhcnrgABF1rrZWxzIMvnY/9ink+zDh48jF6MM/jaO2rWxDQmX0NUyNX0wCzT8LmkjbMk6ZOJtXHbjxvbqadMaUggzb/oL9me0lzQpSrpAATEzP+NT4vaEXZ/xq2Yc8zE2ZxxUquGzYuENe/17BZP3qGAxjHnAMdYy+Tj4OGiNwIcPH4c+xkAMjLdprE1mo/aSNk2SczF5k6QtabvETcGW2DaQ/8lvnjz7Rzcven9TfcXSO3/+hh9HyiL5NNKHkQhg/l5YQiXppiEkYu4HaoiUja2C9Jag3bCxveTNfL021Z7Iu5Q+YmCO28chguJO4MOHj6MQ5CRj7gk2DbW1LUkzrDY1gnrJG2HVCCtZWw2fS9zpdDocjUZhSvCz37j3utseWPvvvQPZWAD8d+q8ppv+eNPrf4c4JgiioEGyCBMbkFxJ2MHv//Lx2bfes+qyC86Yds/nPnzhQlMWL2lbO0Mb2agP6UjeugqHtmkQdMMUwiVx2Fa8sOFifcTAHLuPFxneDuDDh4+jCOQgY44FNi11gW3y8a623dU1w0bMqrqAuLmIpo9kUP7eT//9Qw8v2vrGwVQmENQ9BJCpJC48Y8pN17/33EejoZBMm1w7gAjmx20yyCvy9Z88Ov+2+1a/amd735nZfDR67LTq3//jl2/8AeK5LyVt7EO1CStxM2zjjF99CJOglbQ92hK21yaKNbEn3xEBz/H7eBFgO6APHz6OEpB3jDkWeNPStmG1HQ4rvdqGWJKmTZK22pI40+daW7smfviLd3/62dXtF2P1DVKA14UGcmXRUGskFEi87eoTfvrhd5y9ZNnK1trf3rp4wUNPb3lJa8fASbl8MBwAD+exi6njKu6+/49v/7LZtyVqJemRbBTFS966GkfYJW/4SFQMI+gQNwGfJTErXnjDe4p7oSiosX3EXpfHHLePFwH744T78OHjMAD5xphjhTc9bW/YErXaGMRpe1fbXpKmT1fY8Ktmmv+7dcm0n/xx4TWpdO6cHR2JWblcZsQBKY8YSlU8vLOprmxda0ff7MFkdhyJOuBeyWa6oLTUx5957C/vut64lIxNeZSssW+SspI2bK7avcRtydvViEOUxpVcdXttBo0Uw+sbLZ7wVsWe4oqxp+28sOlGSrOnbQvgOXYfBwl7agA+fPg4QkBuMeZY4U1P0vOCTGZ9XtKmyVW2JW+7stbVNsIkbNr5//n1U2f++m/Pf6e1M1WXB0cGx8gTlsCdv8O3oTcWCXSfdfyk/4vHI/3pVDpYX1O++2s3XPII9k8iJmF7Sdu76lYSN2EveevKm5p5wIZyyNpqxJUicK/2wusrFT8WjHQ+9/Y8j7Wce4TnuH0cBOztSfbhw8dhBHKJMccKb3raxdu7pI3BmnFK2NQI0m9X20raHtHVN7aADsg1H/i/jz2zvOOdQeEbX/sfQ4fN++T55IevO+WTH3zH2YvVAeJGGZXAUWYvWVtCd1ffsEnWdtVtL6GTpAqI22r494bA9wRv+uJzcKDBfXv3P6aye47ZxwFG8Uzahw8fRwjIH8YcDUxnhSgOW3C8UB8GaWq7ynbTm326JE4NIXErmYPyaEcvOXfa3fVVgUW8tH0gQA5xJMf1fOz2B9ZdCncU5YtQYKsYm5MKitrwaRjldi/tQ7tXEcwx2QlKgcCHqKG6MWk0bMTW1Wiw6caSlvCmH6uMhOI0o6VX8HiN6eMAgw3Jhw8fRxAMYYxlEPUOyNb2igVtS0QuMWkEAJ9LZNQmrSUq69eVNzXCkXe/4fS1H37zad+NhKSvcFf7H7wHvq2199Rla1qbsH9L0AUCv5I2xaTRB+tsueln2PptHKTgWIsF8QV1Z9La+rPC8N6Kd3s3D+Y/FjHpC7aFeGF93jivXRLIe4/xPvYPeNJ8+PBxhGAvBs5Sg3Ep2w725CANG58bB3eBtmlMvEt2RltSrHjL607eOHda/T94Xzqnmx0Y8F74YCrTeMs/Vh6nwSHCVqKmsFwo/zCbYmwlb4+4x4V4JXDjKzj+YkE6W2+WyMdMtkXi3d49L8x/LCjantu6eRibQli72DcibL4m6OMAgCfJhw8fRwDGOFjaAbiUEG6YA7onT5cYjE8JBMECDb8SGgU+axf4KSYu+ptvv+a377hywZfmTqv9FyjtgN0jxcQg8NSSbafAjGHflrj5URe16UP5Sci0lbxhq4ZYci4ov/d4mQaa9WDDWl/WXywmXbFvVBRvsz+E+aKcXqHfbQcQwhv2yohgXsb0sZ/hV6wPH0cAxjhI2jTFmqCt4aK8dGCnQb8d5AEd3GEz3kvaSkoI0/auTu0K15KmS5LQzLzitNf8/Ku7uxPTggfgGSeu6itiofabv3vVDQvmNrejfHxKnF9c4wNqaYTtw2leUR/i7QNq9qE1fcKcAh9czo+ReGxWEOMJ1+cEUWlD6VzQZ8xRgU2950eB7Yf5RoJ333a/1jdC2IqFtYt1Sdg8few/sLP58OHjyAYH9VJCUFsSViGMT4U+j63EbGyuPAtI2yPesKYzPq9wNcuVbjlG92AsFiSRHhBwMd+XyDb87PeLztbg0ASi4GE1r6DMqm28J51OSBgPn52Y6Mrc2DpxscL68kjJ+vKm9/rHGE+/5usV+q2U8Hu3V0HZ9DwjjWqGaZttKPQT1FYIq0vC5OdjP4Inw4cPH4cxRhkYiwdXb1raIxI2gu4Az8EbYfXRpsBviUSFcSbeJTPj10vO1Iy3cSZMCSxb1doyMJgeN8ri7QWBR/fA0xsve+a5rZO4T7gsEbuXzCFKyrRtmT0+G/aSt/XZ42XYPXYrrCcrjIdoXRaJ1rF3Oys2zqQrlpJ+bFdwLj1iw/YcahqWzZNe24LRto1ZsfCGvf5hMNv72E/gSfLhw8dhilEGxOJB1auVfLm9HaSLhfGIcgd5hO0g75KJsV3iQnwBYRlfgbZi8qMv+MATG2b29mdqnG+UHxhw1d07kGm6/uv3vnXHju46HhfcStqwXRKHTbH3vd14E1bSNrYer/FZv/poW0HYHje1Fff491LseSiQorxHFKQt2B6+4nPsPf9uu0DcaKtvYo9nz+TnYz+AJ8CHDx9HHooHU6/WQVgDAJQ7MNPm4Iygig1D3MEffksCSkYMU5gGuoC0PMJthpGalYee2nxainePDzB4/3zj9r4Trv3IXz+wfOUu+3oY3+8mQavAVsI2PiVl47MEXWBDCo7FUwe2zortEcm8KFxKSqUpmAQwXCyeuGFi4ixBq9iw8Wm7MFJq9e0NW19JmG19vEDoifDhw8fhhz0MgtZfSg+7LG7ysYN0AWFDuwM8/O5AD20JRMmYYm0TVyzDCI6CPDWusa5iZ11lqKPwka0Dg2AgJ5tb++b/5e4V8xHkcVnStkRsbV19m3CB0A+x6VUYxvFbUtdVufWbNHrMe6gjW697klHTMP8iKd6GYXeyZcMUEx5G4NAIDpvkWSG82uv3cQDAk+LDh4/DDGbgLAWv3zuAqm0HYK+GXwdoBF3CpsDWgRx+76DuJQAVxBfY3nCxFMcjT0rsphsvv+sP37nqh421ZW25EQ9tPwIThLb2vkZYPC5LrC4pWxtx1CRf12f8JGgb1u1NPjwuS+LuMVLTZ7R7/LStWN9o4t2m1HZ7iveEedyqKfC7pG3iXAI3abRtIFzcdqwQI+kCmO18vADwZPjw4ePIAgdG7+CoYe+AS8BnB2MV+Dlgu4M1tA7q9EO7g3+RWIKy5EWiUrtISBpqm3g3j1wux3B86sS6TDQSZPkQPLDgHlp39zVDxSDFpOwNs2wx41MCN8dh4wqk6BgL/NbnibN1pfXANGZ7t268UhzPbT3bU6vAp5MFK8bv5kNBPtQ8xxpGOj3XHlvbAGy3jcB224zx+eT9IoEnwIcPH0cGvIOhd+AsSdrG5hhAvyVsJXBoS9g6mI8gLmlgW6+vmIAscVkicdMZYVj+57dPnb6zfbApdBBGJdbAhm1dM3a199eibCCwofKYsrukbf30ofw8DhtHXXKFbsS1uR10wXFzP6ZevFJcN64wzpvWbm/EknHBNtbPNAjr9vRbTZ9HXMJGencSR02/9dGG1jYE30jkXRweBrOdj33AQegiPnz42J8YZcArHjDtwKrbETC9pK1ETRtaB2f4VGhbMT47wHtJoYAQrBSHi8RLFCEg0La7r+Fv9606J5O13y05sOBDau1diZb/+s79Fw4OJstRTQSOX8m3YBVOnxMXcFI54HG4ZI2wSVv6njhE05vtVLidqScbv1fCbT1SPGmwadTPNMbHc0bwWNgm9DzA9p5fd9JmtJI5bNYBbbcNUTMzY1uxKA4Pg9nOx17CrzQfPg4zjDDYWR+1a3OwNbYOsNTcHrCkrbpYEK8Dto1netg6mBubfg0XCf2WlC0p2JW2EkexRnzgF39ceMp///jx1zsfJDuoyE9oqtzcVF++6/ILZi985xtOWQ4ff2uUV9P5nHuypz8RufmvS6b964mNC9q7BhqPmdG45DufufjeWHmsD/EE65lEyC+r6W93U8PPPIq1K0hHzfOpmqbRY4GeY9adhgBk49oWzj6Yv+6LZcjecd/Kpu6+dKisPJw++9TJnc11lSlTBsYXi/1pU/e4rEacbuPsQ3+r3B6TFcKrrV0As42PvcCwE+3Dh49DFxwbjVkM+q0Qajtj6RBhUyOoZIywaiNKuoyD3xKwJWkbZy+VMmzF+r0+krH1kaALhHHGtunlez977Pxv/2bhq8Khgz+G82E40lY4LJm50xqWXv3yeY9deuHMTZFoKP3L3y885q/3rXpJa/vAzFw+yGMH0eRl0rjKZ+bOaHi2qa6s/WPvPGdhQ0P5AI5Xs6PgGJXIjE1Tic7Y9FshivVYYM8zMZLN/fFzruFEIhPIZCTyxe/d+8pb71/7DvgqwqHgro+97fR/e/ebTl+PMLfj/vWTrtjO/bQr4lybfoSZr05S4OM2No5RegywbRzh1dYuALc1po8xwHuSffjwcYiDY6YxvaDP+q1WoiaKbBIlR1hqL2mXCnv9w2xkV0zYrpg4L1FzO+4/2tU1WLllR3f10tVtTRu2dja2dyRq1mzqmLR07a65Q+vHFwfZXEDCQcnVVER3h8OBTEdPsiWTk2Dx99Pd0wA1fULVI3/90Rt/WFMTTeCY6VUiM0KHVxNKcsbmObV+onBHpWFrya0t5Feq5rI/+OUTC26+bck1uTwvx+cre/ozC1JpHCQQCkrPJ955xjve88bT1iLINsFyWJJ2NbK2JF3sp2Z5lczp53EZuxR5e+1h4LbG9DEKSp1sHz58HILAeDhSf6XfCsHRk0RJcEVMv66wYapG2JKpS7QmzWiEzG3MdnxYqmDlTGHY5kvShpLw8lVtDX/954pjF69qnb1tZ/eUzp5kUyabi2ZBiiAVIAAiOXTGbVY1SzOWHzzhT5JedNqk3/3iG6/5K+qNx68kh2N3V90Qr3YF1UMNFBC5axcDeWqFIol7ro0uAJJlvvS9By7/yz9X/Hv3QI736QH9AVWN52bhYKDnM+85+71ve/3Ja5kfy4sIkrCSM8JqUzNs/FY0LbeB3z1WaJbda1shiu0CmPQ+xoCSJ92HDx+HHjgWGtML7wDuijNuuoStGkGXdOGjdkkWcUrW1KlUKhyN8jknHVztQ02aBySWSGTi2Ww2XFHBt6Sch5uM2PxI2NTy9ztXzPz1358/b+XG9hMHBrM1vCzN8dmO0cz0cIfzy2PhXb/5zpVfPPHYFv7yGA+LxGZXoF7CtszJE2RJ0KYneB6MWRLeKhux+rjfi6795Tc37OifGwrarL0ISCQU6PncBy/4tze+esEGs0+XkEsJy4t0Xh/TWoIvmKhw/wS1SUfQtgdndQFMeh+jYMQT78OHj0MLHAeN6QV9Vghrey+P29W2JWxdOcNWokaYD485K2QSLwbiX/3fojn/d+fyy2ZOb1h3+ryJ29Ztax+3ekP7rNbdAzN7+5Mt2Ww+cu6pE+/77ucuvx/bxpknt8/lcnxKnGWtuOFr9778r/euvDiRljjvDruLyyMQnJC8/Nxpf/rxja+63dSlkhqEB12gUee0Mzta+yo++ZV/vry9a7AJ9Z49/4ypT33q/ec9hziSIs8Jz91IKI5zw8if2wfOvurn39vRPji59FWDgOCcJD74ptM/8aF3nLGE++J20Cwjf8pUyRlhS9L6M6cmjfXZsCVt1fC7BA5heezxE9ReuwBIO8znYzj21DB8+PBxiADjYKm+an3Urpi0eoncY3tJ211dU8PHlbKulun70nfuv/Iv96x6f/dgrjkUyGaCAUliJI7m8iGuvIE8yhOUcQ2RFU/+5d1f5HbIh69QMU/p60vWfOBzt7/t0cU7j8tlsxiMdaMjGqzmmopo259+dM03Zk2t73F87krbrkAtsaVv++eKY77366feuW5b7xRbQaFALj25uXLhJefNeuBtV5+wcvy46n64uX0pEveGXRv5Z3p6UmXXf/muVz7wzKYr01mcZxNXjBzmaOefOuHHv/rGa/+E/NkOCkjaowt82AfJ2oZ5TJa8VRsfzKHVN7QVojhcAJPexx4w0jn14cPHIQSMgaX6Kn1WCGu7l8cpGAhVQyxRW9HL3IjX17Wgs5//1r9e/ed7Vt04kMxiwNcFE2CzHzae5l5+9ow/vO/Npzxz/LHjSVaBwcFk7bs+fdvbH1+8cx6p4WggbYtcLiBXXzLnz9+44eX3sT7hwjJWKxGiZEQ7/Llv/Oulf7l35eX9yWxZqIijSKZByeeqyiM7j5lRv+iSc2c8+6ZXH78hHo/yFTWeP61RnKtSNZt75rktU770w4eue35txxzy356qP4cmsGBG/W1//983/Jhh5G3vZ5OUMwxDu2Ej3rASN7XZTsPYzhzzvl0yN2l97AFHUbfy4ePwBMc9Y3phfdSumLS62qZGWIkb2kvYXuJ2BelCF73hV9/duLPvvKCOwWNCviwW7j5u1rhFjXXx3hXr2k/YuKN3Gsfuo4m0CV4ub6yJ7fz7T99w0/jmKq6WLVGRzJSQPvDZ26+95/HN56SzGZwkE1sCpFyeylAol2muK99wxUVz7vnUB85fjCjmyS2RpV41IYESer7f9KG/vOORxTvPCAdHP398qO6kY5pu/+tPXv+/CDI/S76WmL0EXeDjfj3pXYGfx0pbiZrHTM3MGWf8BLWVYTDb+RgBnIX78OHjEAXHO2OWAuPceGdsdOiSNkQJnBoud+VNDSkgcWwVTA+my5PpTPVe3osOYHVe+8SSnS+5/aGNr16/vXsaueVoI22C95J3dyVafv7HhSciGPnfPyw89Zyrf/7Rr//PI6fzPOCsxNdt6WxKZbJ7JG2C54C/Yob5T3j77sTsn/zpuX+74p2/feeOtp7afDZf/e5P3/raM17zsxtu+Po9L/n5zc+c9NhTmydjs0h3f6Jm6ErJaMjLrCn122BwJW+/FmcfRvSKndy5Ez6k11stbEsIu22L7c7Y1G5bpAaoi498lJrwUQp+pfnwcQjDM+h5YX3Urpi0StbUCCtBUyPsDrpG7CVyHZhpQ8vbP37LGx56dttHyRg+9h68q1tVEe0a31DRvnlnz7T+RC5UXR7u+fwHz7/5/NOn7PzuL548+Y93Lb9iX5aTfMf8uBn1y2OxUNmzK3dN5xkKgnxx4rnPjlPnT1j2xJJtpw8kMrGxTpxec/GcX37rhkvvRsH56RuulLmiThu9J7tY7Iq75P1uaoTHvOo22/gYAWM8vT58+DjY4DhnzGLQb4WwKx2G7cpHV0HUCOvqCLaXuFXg5/esafPb48E16zvrX/fBP97UPZCefCQ/BX4gQfLmZXOuwHlG+J56PBoeLIsFE4lkpiyZzvEp/H0CmwTPSqkPwnA/dp9jAS/Hh4OB5FWXHPO7r3zqZf+Ch3MAkm8S0bynTkIm4VpyVuJGPL/GZi+Xey+bewlcL5lTI6ykTY0wdbEQVrswaX2UADu1Dx8+DjFgnBtp+KXfCuGm4zZWCLioLJEredM2YlfgSuaMQ5ro7Bl1A/V15Rvy/tCwz2DN82MylkB5WTyZypR19qbrEi+AtAlyWanXu+j37nMs4BQgk8vH/vzPldd9/L/vfjk8nOzln3h2S8v/+9OieX+7c8WMzt6BMviY3E722E6s1vZkNcXT3mDqxNFtjwRtxFvQ3osS+7DwK83HIYOiTv2ig+OMMQ8q9lAP1k9tbTtIMmwHTbvaLkXOelmcGj73PiZ8+itT0NnXvvf3n3hudcdlAV08+TjSwUaOxpM9blbT4xPGVbY98dy2M3sHUuNCoUCitiq+4R2vPenn773uVL7rzT7B1TZX3vayOTVX1roqR5yuutmOqCFcbdtL59yVe+kcQtC2MgwmrY8i+NNqHwcV6LvuqrBYTJJDBqXKWCwm6X7BKHlaP7VrMz0Bu2B1A12wAvIK4vT+NmyX1D0SKY+GM3LonQ4fBwjmTIeeX7P73Lse3fTa7v70BFB0OJOVyrau1ILv/vrJ//rD35fMRpthOm9b0fbDNmbbGwVhbYcUhHUj2hZevwfFYR97ACvah48DBtuBrRj3EYPi49vXYxzjdkxj07m23ZaDovFZwmZ53AEVtiXqYsK2lz8p5R9519n/mDut+jHeA/Vx9ICX4Pkku7PIdYSvBSYz+fof/Obpt8PBp87ZKArakWlXlrRdErdtkEJAe2HDGu+YPsYKVqwPH/sV6LgviMQOd3iPf7Q6GEsaoHhw0zC3s0BYB0yYqq1NP7QdZBn2Drb2vreSN234I6eeMLHzq5966Z8r4uE+vbjp46gGXy/buav/zOs+csvVCLKdsOHZNkUpIGwTdtu/iXPDiPfxAuETt4/9Br9jloZ30CoWk2RPUJJ2zCHNbQnY7qBIQOugadLoZUymMeIdbK3Ylba9702JT5/amKipjO30V90+FGgGjy3e+vYzrvzZ17//i8eOh4f3qG0bYhtUTWGbYzu0NrS2Ry8Qrz6IF8Mam0nnowisVB8+XhDYuV5gB7Od+FCUFxPeMriadW0HP1PvdoC0g6Y7iNI24QJBOmovWRdIJpOLBoLOu90+fKCXU0K7ulIn/ej3i774w188eRybIJxsZ2xLCA6trE3YtlkNGH8pMtb0juljLPCJ28cLQolOOBbYjlrcYYv9+0NeKErlaeVAwrsPV6O+tc+y3s3AyLBqxpl4O5haW8NI7hI30rm2ESVsLKOUrAO5XCQxmG5wBmwfPhzwTYNUJli/fN3uqRp02o62L0/bU2EbNW2S6bQNG9vCa/vYC7CCffjYJxR1wtFgO6/dxhs+3MRiJP8LQXF+ruYgaGx7OZxhmnZwLFh5Q7ykXEDQXkE61TmQNdhdNmzqaPzM1+99aXd/smK0T3P6OBqRl1BI26Vtb5a8bdtTwFYBtJ0aWwHbwmv7GCNYoT587BVIEmMkbe2sRghvuJSMhLGkGQnebQ+kEKV8Y4V3m2G6FGnzHAC6yqY2PiVs6GGraoT1XW4Tdombfmr+jva/Ht4w793/cfsH73p0w6VZ/gqFDx8lgBZo2xS12/4o8NnxAe4CknZBv0njYx/gd0wfe4UxdjbttI6psGGveFEc5w4CRvYUZ8WbZn/InlAqbaltSqXzolRcsc9rj0ja1PRDdCClht8SdAFRF4kOwE62Evr+r5+8fPWW7olB5uDDRwnozROnwdg2Z9ufbavWr42KbdW0V5esrS6BYf49pD1qwcr14WNMGGMH8qah7RULr8/b4VW4n72V4jz2g9jBZ1j5IMWw/uL0xbD+UvEM220tNB2Pz8IeL6D7okaYtiVgd6VNzTBsS9AFpI04av1G+fqNHQ3v+uTfXr96U/vscNC/r+1jZPD1sJqqGL9nzjZl27wVbbMEtWmbahspHkes7cb7GB2sVB8+9heKO2Spzuj1u0QE2+382uv3Et7ti8XuY18FeRQL8/WGi+FNt6e03nQl47h/wlMWm1YJm4Jo+pSsTby1iwlbL5fbMG1sm3vw8fWz3/WZv3/k3ie3XJxIZ3mb24ePkuDrgeXxUNtrXjp7HYJsP9pOPWInk4yyLclqwmv72Eewk/vwMSrYEY05ErydtJiIrE/9Ji8Na+8G6LPiSTtm8W5fLC8EyNsee/E+uF/6bXmtXQreOGt7xQuGNT/uh7CaoB9QwmY6Y3NlTbuAmBEuft3L+21yvTy+Y0fPhP/+n0ffum5772T9kQpE+vAxItAVairjO085cUoX2xbbIdseYqxoe/VqiDZar23BMF1G+xgjWNE+fOwRpgPuCXvqgPRpJ7ZCp8e2BOTaeyvefKzoqGBQHLcvYvdhsqTtHoOJs8L03rAXXv+IcTZPsx9vGXSQpGYYtns5nJoCv7vaNmEvaevDaRDNd/PWznHv/c/b379mc/dk//K4jzGBr26jba5c3VZr2xHamdt2vWLiVZs0lsBdWL+PvYNfaT72iDF0LBtP7U3rhr2dlra383rDnn258YQnvhS7lGQcbPKCmMi7r1J52Xgb501PFG0zbPsiFB8/oZME49PJAGBJ2yVrq42PZK0EDbFEHTU+rrL1W9OPP7N52pdueug1O9p65/UMZBrzegHUh4+xgS8bHDOl5v67fn3dd9C2+Gtg/O1uShJtLAWf/fUw+wti+oth1Ii3v9NtfzmMAwC/wsY+4pUCIM1ofeiogt9ffewR7FfGLAUbR+1Np2G7LTpdAWFb25O3hq1tNOG1i1HckYd1bOS/L5295DYsrjE1X2+YKPYxbEwXxdsQ3MyYWgnUTlZu/ewNabuEbUQJG0LC1ofQfn/LkjO//+sn3r+jI1HNd7RLFMmHjz2C07zKssj2v//odddPm1bPS+YkaD6sZgmckkZ7U+JGvJe4+fOeStpW4GMjpE1YPab+c7SCA4EPHyWBDrYn4rRx1N50GrbborNRF68e3cu+VoyPRGS1veQ7TLxpjO0NM43mh3xJaAX7GYMoIRb57D4oegze/dBHeMPU6jRAWOuzWOg38e52RcJoPU7Ylqy1nNBaH7Atads68pK2JXLVdz289sTtHclqvZ/tj4M+9gkBiYQDqebGShCytku2WxXCarZnCsIKE6em0aWwpzgfBqx0Hz72FiN1QIa1s5pOquRjOq+1XTI0YUu41mfJR32lxJPGtW2elKL0Nn93P2MRk7crnvx1X/DxOJnWPTaKDSNNgX80YXrChpkPoPsz5dHj9dpGGK8PolEQLiWWvKM9/Yka/nyjDx/7Cl5LmjG5dmlZZTQF27ZDiiVqtw+xEZs4C4YdZjdQr/H7GBu8FerDhwvTAUuhuKN5tUvaXg2/dmQEVWyYAtuSsBIr4t3waMK0VritkYI8jeg+jRTHucKyWbE+5mfEteFnGptetTeOwvRGu3VgtnPhSWvriPtglOZrfO7+oNVHm2lhW2LWOPi8q2xL1mpjm3A+my1v7xicjLAPH/uMUCCXvfT82Ytgsm1qv6cAbhu3PrZnaMLtCybehSeNjzGCFe3DRwHG2JG0YzrmUCclPJ1TOzLjALURZwnICjs64yz5eOMsMRWLm9aK9XmF+RpRcofPlqekePODWNK0+dm81O+J1+O0cdwPNf2e7TV/CnzeMlu/7s9ub9LZbbXsJj3t4qfF3de+qIv8StgmHHjoqS1TOnqSjYHSt/F9+BgVOQwNdTVlW6+97LhNCHJSqG0Y7Yxt1h0HqCmEtb3CNFYQLoVh/j2kPerASvfhY6xwO56GHGiYnYqwGj63IwNKRBTjtwSlgjCJxYbVRjyJxxKuaxux6ZWUTJphgnwLpFSaEcQlTQry1/KafGycm4Y+G2fiNb3ZbszC7Tx5uGWmRryK8elxU+CzpB3JZJwnymFrpcOOIC6CM6Rp/3D7kvP6k9mYxvjwsY+YMK5ic0U1L5NrW2RbtQRs2776CI9fxwLISLBxo6XzAbBCffhwYTpaKYzot9tQEzBJPjS1E8O2ndklPPiUlKwg3kvCuqqEuA9dWduIpmFaijfMtFZsvBVv3B7EltMV5g8p8Jv8XJKlbfwu+drtjLZpCsSbBmFXvOWlbdJZwrZ+Wz8q4bAOmoGf/PqpBb/443Pz4GMQJy6Q+79bl5z+6KKt5w49tOvDx76hqiI6AMV+bkXbsja2ofGAbVrD1m9B2xsmECasHhEmz6MefiX4cDFKp2CcFQt2UnZaQjuu7bQw6dd42l5t45mWYNhux22MOKxTAkjLa73e673eMDN140xahdc/ErzpCbuN8XvjbFh9nnTFzFhQnmIgvT1GPW7C+LSePGKJ3BI3tV1hU4c6OgYbPv7lO6977NkdL8uiuK+6cNbvYvFwYOO2rmmr1rWf3tXn/0ynjxcGXiqf3Fyx8qE/vP2baK1JtFV9f9tICm2RK3G+z52G5utgjLfvclvR97gRz1fB9vQ+NzGs7yDdiP3paIHfjX24YN8xZjGUVByzQCvJELALyBcoIGurEUfSUTJiIuPT7YrChNXFGNaxnU1d0vXGE17bopRPwbyMqWC+Rfl792d9VhcQt83Lu60XiGdG3uN068baiHdX3QiTqAtW2oxbvW7XuI986Z+fW725+9icvibLlbZwcNQXv3hfu9Q0yH565Ui67+0cSfHB2iPddxyJdbW3yKKpVsbDXd/+j0u+dcn5MzeifVlydsnbiPXr+9wmnb7LTQ3faO9z07ZSAJPuqAYHBh8+RiNtC2tTK+EQsMdC2nbFqGRE2+NTAkLYS0b2wSp9KprCsPEVy7DLyLSRtuCSsxF3/yMJ82LZjGh62tCaJ8MUmze0ten3lkG3M3lYX4GYfCl6zEZrGHFunViNuGH1BB3q6U/Ftu3qm5jNZZ2T44x5KJugcKVJO4cksUAKkkTBC+Ybhw24AszmApLOBiSZCUgijXAmJ8FsSsK5QYlkBySUHZR8OisJ0EgS9JFC2gy2yRU07T0ji+oJpJFfbgB1eXTyBo96Qn3Z5mtedsztIO1WBNkGtS8YYbtVG+1SxwNqtFcbr03TxLm2BdJZP+G1C2DSHdU46ivAx5hIm9qbhoRkw24nZQeFWaDhJ7ExHZnB27mpGVGs3Q4OIawm7Ijp1SMJwWVuBH81D5SDKwBv/J7g5mHEwoa9fqvNcSWwy5j1cb9qoz5cHwG/d/Jjz4M9/uI6ZP3opALaJW2Guf3dD66b/eEb7/x2MpMLeStsJKRzITl3/EZ56dRNEgwG5Q8r58nKjnoJBw99Aueqj2Qt+ZxUhhPSUJmXSTX9MqUhL+Mbg8LvgpRX1khZeUTCqLV0JiR9vb2yqzsjm3bmZeOusGzqjEhXX0AGsnEJosZ4CyFY4kdWeMKSqbycNmVA3v+GGdLZuk1u/EMO20Vx/pw0RwtY5++9+oSbP/PB8x9Fu9OqoaD56eVxE2Yfo3ZX3BSk4arbrriHXS43+dFmA7T9hNpKAZBumO9owlHW9Hx4gb4y2vlnvE3j1XZ27CVtmiQZJRqEDfFIcPeKByvWPfa9c+Px8mggHwoG8D8goSDGARgYMvNB9YkukJEvuq/SuA6nQAGXIMCPayPnbA42/oeDwRwAM0uOBtNhNMASKZdPBcaf8rqF4+dd3sFe/tz/fez4XKJjXDDgsBNHEQWXU14gA+bLHDWIPLNMQz80HyXjxtgt9sN8uN9cqKpu4qYTXv/9pTx2bseDoUa45CDDCqNm3TFYJFqPHm3FS9p2hZ776BfvevOt96+9luvI0ZDOBWVGVYf8+/EPSk2oS8LRuHx36SXy7M4GiRyixM2VNVfJIYz548oTMr+lT06ekZF5U4MytTkg1bVVEo+FlIQDQVRTMKLakaBWKJk2hxySyay07+6VNVuzsnj1gDyzRmR1a1S6BiNgkwjOqybVKxKBbFounN0r//XheTLzpGPknr89Le/7dpfkQ3xY/ygD6uNbn77kh6+5dO5yhDgGWJLmvW3e7/baw4gb2n7+dKyXywmGrRTApD0qcdS1PR8O0GFGO/eMt2m82rtKVMKmRpAEw7BqhC15Z3/8ifOuuvCk2puqauokk8lgoQTmxWqJmnBoDX9glLb1v+tXy/qYF0ibNvbnOFEiFqKvr6e3cu4Vbz32kutX3/WXn45PL/nJ/5vc3DgxmWIZnPRDYsLIL1cQ9qSDXRCn5WEhQCiBrMRqa7550Sfu/SHi4vQCGuvRXnjrVEkc22ldGp+tU/dyOusUWokbPmrePghs2Nw9/o0f/fOXdrYPNI32VTTOdcpDg/Jvxz0q0yu26ZwlGK2Um1a+XJa2VYG497z9wQZXeSxjTTQhJ03olgvmJeXUWVkZ31wusSiqJxhVUkeLRK2BoFllJG7aJGyjMSmEdkg8CB0MhyUc5hRPZGAgLRs3d8viNQl5btWgrN2JFXoijJV8Wi49IyavfeUsqWtpxrZ5+fb3npTv3haQSJTVf3QB0+vM6QsmPHXuqVOWvev1Jy+NREKD2Ww2HQwGi1fbFJJ1wQ+OIKzETY2wkjcEZ9fVxQ+pEdRWhgFpS/qPdNjBw8dRBPYNY44Exts0Xr0n0macEg191K2trdHBWHP+/31g7rdfdsbE11ZUBKW8slaqq2ISCoUFnR5Egj6KrscBlH+QBw1Hq1A5NmMUmoZRJh5kyyJx+dvbNyi9Pd2SyEQwvQ8vPP/f/+/fpaw58+PPvv7c8ZnF35k1dYJEI1hZgQ24Ylcy1omEEZ0IWPKGtrbx85DpxyCGuKykMpDUoKSy+eSssy5/22mv/+YixHMl7BZ3DyioW49ofULcuoSQKVzitsK6f/en/v6++57afPFoq20WKIeJ07WzFsk5TcslrVcN4AxXyf+seoWsbC+XQ+XnPfVyeDYv4yv65SWzO+TlJyZlzqSgxONhLMsgvFSuxOwhaZIy2lUwFJJQGCti2Hmk5bkieGTaZJ3miu1B4CRzpo8wHfaLOukfyEiyv0fKaxulqrYC+4tiW6RPJ+SD/7VI7lhSLTGe4aMQnEhxcnjGCRPu//33rvoj6pHk7CVs2q6gffISOW0Sta66jZCs/VX3PsJp0T6OCqCDjOV8M41N59UuaZt8SNhK1lC60jaa5BJKJLrCjz2ztHLJ8wsbH775Wx9M9naeFAml66vLw5VTWioiZ58yTRYcNxODJQZXrr6VKLGlahhOoNDHfmujbB+G4sDc1dkpDz+7PbdkbVt/90C+NZUJDZ5w5kW//+B/3/zQ0iXPV/7pRzdctGnJg+9pqArUnDy3OXj6cdMkYgicGXL+YMlaxUvgqs2+sBgYGByQza2dsqGtP9PelUz0paUtXtX4xJf+977vTp48gwOZU7ZRwPqjRnqtXwK2JW1qiq604dd6hXhJW37/1+dPu/Enj3xiMJlBGN49IJXJy7njVsvV056WfAZjKYkO414+VCH/s/pSWdNV86ITt14SxzA+oaJPLju2TV5xYp9MaQapYoWczaE6eJAuWZvL4BASNUl4MJGS3bs7ZMf27dLV3SfpfBkqMCNVFWFpmTxDWiZOkNraGiX3LE+qJX3mCZ/aIHwKT0Oe8RDm39neK2/6xCJZ3dWs986PVugkBg3yva876Wef+rfzHoPJRsN73d7Xwyx5k6xJ4Fxte4lbfykMWokbtkvczM+EbWOktjIMSFvSfyRjlK7u40gB+4Ix9wSmsem8uoC0Cfh0xQ0oWRutRMO4devWld334GNNq5csnraru2N8PpMpz6VS8WTvrsa+3RvmBPu3nvKq8ydVX/GKszBYhkCOJG9sSaJk/2S3pcWwE+H8p60+xmNn2OOWrTvkLw9s2bI5OfGZmvHHbqwf19I+ZdLUnaeddcaOQDYVeHrhc+O2bNrY0rW7rXbXlhVTe7Y9f8758ysmvfLCBTi4oDj3w508laQhzn4ZdsrFIx4Y7JOl61vzS7akdnRmalcFy1s21bRM2zJh0pTtp556zqazzz6jc9y4eg5IpnQOkJetSzvIcGDj5W6u27z1zPqjtratT69Y0iaZxy9/x82fXr6+41j+2teewNX19PJWeeecByWW60ZVOveDQyhOJlAmP1l7mazrrUPGe87nQIF7TWeDUhMZlMvm7JDXntop05pxDkCo/P1nkjVJlatkEqkl3HCEv1galG1bt8sTi9bJwuc3ytrtIp0DMUmk+VACKg0cUBYakNr4gEwZF5CTTpon5190nsycM4PnQ9MocZO0zT5UdB/OfiPRqCxD3m/6Yof0SzUmPNjoKAYnWPVV0e03f/M13zrmmOadaIusRkva9j1u2krcRruk7RH3ITXYrph+YoUoDrswaY8qcCDwcRTg85///GhDjY23xEGojU5lw7rKpqYPILG4gjDbk64Qt23bFVu1Ynl9W0dby0D/YH0mm6/MB8PRcFlttnLcrLZ8WdP2FUuWTpwxPlY2YUKzEqcuptw9W4Mm30l2wvpX0wWw6gnKrl3t8qdHOpa0Vp53f8OEY3ZH47F8WVlZqmV8S++4ceOSicFEZPOmLQ272tubkul0RbSmZSBaO2XzpjUrx8+eWFZZX1ulIwHz06ypuD8VHAz2EchnZNWmbXL3s+3bl3ZPfFiaT3+iesL8TRV1zX0VFdWp+qamvkmTJ/VNmzIxVRaPMz+tB4/o1QjmiXqLveXjt1y5eMXOqovOmt6GOJKwErFJa231U1sxYZK93tv+213L5/35rhWvtXU3Eng1oSrYJ2+Y+YTUSKte7iT0uCEJkPoT7TOkL1OpK/CDDS0PJktnTWqVT1y0Rl59UqfUVOQki2Gdx+aO1WpT51ihem62bWuVP9zyiNz0hzVy69NlsqhttmxPTpeO3BTplsnSI5OkOz9R2hHekZoqmzprZPmKjfL8Ew/IQHe7TJsxTcrKYnrbw9mNs4+hGuJu8/wZS3nsya1y20LeHz8KH0wrAtvbQDJX9eDTm6Zgzrj7hGPHdWCCwxU0iZcV517yhqaP0JW08WvlwqYiGGf6nXM7yqQbFRzbvvCFL5jQ0QEOED6OcHiIdyQw3iuE2p5tLTkracOG6V4aV9KGTc2VZGj37s5oZ29HPDmQiGPVEojForloGKuXEFaauWw8WlWXGkzJQDSxdcZJx09FfsheOzEp2tmlE7Qhxjh/sQ8duNPJhNz7bPfyLbELHmhuGtdXWVk2WFtbS8LumTFtWs+ESeNT2Vw22N3ZE08kB2OZbDaSzaRjgUhZLplOpZtjHTNnTGrU1QPztHnT5F45Mejp7ZJ7F23pe2xr3eOZ5nMerZ84e3tlZVWiIh5JVddU99c11PdOnTqta/acmf3NTU3ZMJ948pA28uJEhgNQaNHiHRP+7T9v/dwzy3e/ae2m9uNeeta0fzXWV3C1UUDQRUKStmStYWMHf/b7RRcsXdc+d0+rP4f3MvLqKc/K7OhqSWeKEiM+hSyf6Zj1ohA3V9mNZQPyrlNWynvO3SKTG5LwmasdtiyWsMkJsEnY6VRG/nn/c/KNX6+TWxePly2pYyUZHiehSJmEwlF9hiIcQmND5fB1N66aeZUhma+SLpkqrYMNsm75c7J93XMyZ/Y0qa2rBnk7+TvgBWEWwgkHA1m59d6d8vT6mISP5uvkHrCfdPelmx5+ZtM56zZ29l520ezVdENYaa6Y9j8sTE3AZr+zpgJhYxVgxJbuE7ePIwroDCM2doBxVgivHrbSBopJ25KUS1bwU4fLyqLggFCwrKo8Xd/QOFBf39BfWV2ViEfifO4I5J2L5QIVmcbgjmmnHj+FL9NiMwC5a5+ldjxOJ9b/jofBcCgg67Z0ti9OnHrHlOnH7Jw+bUL79BnTO6ZPmdY1Y/r03unTpww21NVlw9EoBu9QLhaNpEPBMCghG8xmstFMJhucUbn72OmTGnU5wEGa+9Fd8Z5mMCerN26T2xf2rNsePeWexlmnrx7XWN/dPG5c14QJ4zumTpnSPnXKjI7ZM2d0zT5mVt/UiRPTFRUVLJ7WA4WVhNxCH/n8XS+98aaH3v7HO5a+bevuxLEcvypiwZ0ff9c5d4LnWXfFZK2CzQs0REnb+IK//stzF21p7ZvIvYyETDYnZzetlnNqF0kKZKdHasdHGPzwSjraLE+1zZTBbBzHPjR4HkiwGfH1rtNbtssnL1gu58zsQMly8LGEmkLLp0O92lRY+YK023Z3y4/+sFh+dE+lrB+cJ4FYo8RicYnGIbFyicQqIOUSjpVJOBIHmcfMPXDe03fyS0qFdOZB4Dt2SNvaJ+XYecdKTU2F3jYxO3U06wjbZAb75Td3dsv69kptez4csO1h4hvcurN76nGzmxZNm1zXY6L0jKGdYpjQFmdFV9weP/udaoB+htVmtLGLMcx5tK26/RZ4BAMNf0/n18aV0krahNXwjYm04adNkgml0+lIR0dHLJkLRhK9vbGurs6yTVu21K1fv2586862lt272hrOrFt4+bVXnNKYzYVQXudeMwdL5KNibUcjV/xhITKppDy6Jnx3/5Rr75k7dVzv+PHN/VVVVel4vCITjYZy0Wg0iwVXnk8J9/YOBnd37oqsW7uhcs2q1U3rN29t7t6xcsqVMzddNXfm+GA6w6fbnfw5OUgnB+TR5zYmn9he+3T51POerW9o6Gmoq+lpamrpmdAyrq+pqSlRW1uVxj5y2Gc2Gi3PxWIhHXRQVq1H2Lm2tt7qz3zzvvc/vHDrRWkOVyAmThBIl8dMqbnjzl9d9wOk501a3cZo1qfVVtzJgBESd/ZNH/rT+x57fufJI62S+ZDXtPKd8sZJ90oo1YlRMcQZGFafzuDIGx28pz1YPkN+vOwc6UgfnBU3Z26RQEaunLNWXnfiJqmKZ+DjE95O2VhGZ5XMMDQLCs2HCdds7pRv/X6bPLxlDgi7HkQdASmDnLHKDkL0njTnjrZG2W6wks7l0pLLpCSTHpRsalDS6aRk0xlE52SSPCmvOSsoH/7E+6SiIuZcgTH3trnvcCQsu9sH5S2f3yrr+5sxETR5+3DB5xDmTq15mG0aQfuJU/uAmv2GOX16rxthptF73AxTs03Dx5mTCsJsjHYmZRumtW24AGabIx5+EzxCgQ5gh65S8BKFFUJtbktYDZ+SNsCVN21LIC6pwO998hlhLHQikWBLS0t+yoRxuRkzpmTmz5+bOPnEE3tmzprVWVff2F8WCebra8oqgnzACDlxoLSXNYcJBlAWhYN5CCNnd19iINx8xrOnLjimZ96C+f1TZ8xIY185EKqUl5cHwmGsiwLhEHVtbaVMnzIls2D+3P5Jkyb3VVbX989vHmicMblOH+kiYfDyazQSkoH+Hrnt0XWdT3TNvbPlxFc/MWP61N3zjzmm7dTTTmk99+wz20877eTeefOOSU6bNi0zYcIEEncApK2rYRy/XRFTQl/58aOveOCZHS/J5HIoPT9F6owpnCBk8vkymCRtFRxbDJri+kYSVEO4tzfZuLtzsEUzK4Es3NWhXnlFy1MSTHRgJYu1tXnwzhGQGa8/QKezISVOtxUcQLAcNZEB+cApz8mbT1qDg0lJEkO7vp5XIFnVOWi+5hcOZOXZZdvkhl90y4PbT5JoVYtUVFVLrKJeJVxeK6F4lYRimHxEyyUYMUIbK/BwvFoiSBMrR/ryOonFK/WBMxL0NjlN7nmqV+698x6nkDkQehZEn6XmjfaM7NjeKa19FWjYThIfheDbFqs2dZ53zfv++BacuwjnXnCXHBuYnGGOJbQp1qaGKBC245gVi+KwC5P+iAcry8cRhlEar40rbvwkakvQ9Ludin64ClbTDFNb28S58eATaudDIRCSeGVlZWD8+HHZiRPHJ+vq6hIR6S2b2FwT1ndplaAdYqYdRD+msCgqNo4+EOBApmzDxLnn7JgxY1qqobpWIsgE03Xdn+7T7NvaIaCmvl5qmiYkJ0S31Z01LXlKRWWlsy8szSNYVbXt2iV/eXTb5k3lL71t9gkXr5w5bXL7iSee1Hryaae2n3T8/P5p0yZnUG4QdYzHbO89k0yVrMExarM+qFdvaD+WDz0VnwwuCna09R3/3LLW8SZtFOUsIudAQRjimRQEQg8+tWnSpp19E5zhrRB65QCEc8mE56Uxv0mfKNcn55WoQdrGVgKnJklixVQiq/0KXhqfUNYjHzvzOblg6mZJpbKSzqBMJOqMR5S4KSTvLBphXhYua5PP/T4gy3oXSEV1g8QrapWsSciBaBnOIUkYp5rjPyvFFbYrPlsRwYocK3MQOwk8CvKOloHMQd75YFQ2Zk+Rv92xULZt2o564Pv9mDCgDkneMGTtpgHpy0Y0Sx+lwStJqzd3ndTZmYij4u14UEzaVuwCwB1jKLDdccgTR9srFl7bhUl/RIMV4+MIwiiN1sZRe23baQhvZ1E/SMSroYYulcMu1TGVLIsF6bAADofK4vFArKwiVx3ur21qrIogRyXQIRkiar0v6YkLYmWcyWQkFWlZM+2YBQNVFXGUQAcJXsHkfkhulrDVtpKVOJbqK+pPrFj66knN1dW8Bqcr7WhYtu/cKbc81btioOXKu4497rQtxxwzrf2kE09qP/644/pmzJiarqmpR9oQj9Wbd4GEeQEbeG7JjnE3/eapU3Z19k+3q2wv6OtPZBu/8P37r0Ywhk3CKEsxUReRdZGgzvnqmnsWPciAjM9oXCvHlS1HXSEJ6o2Mg3LrSlvJ2xA4fdnMoBL3gQQ/szq5olM+ctoTMq9+h/7gB8tpiVrLRe2StmOzVCs398uXbqmQDcn5IO0akG6Nrq6D4XLQQxiH5hzfqGA7wyQtGImD8KuUuKNYeUcxaUsEGuX5nePkoQcfJwMpaee58s6DvNMJWbmFn7U9sHV0OIOtPB6RgddecsytjY0VvCzOPmLHA534e8J24s8KVUFYNbajbccePakMG9ue5GJ7GOy2Ryr8lngEYZTGahu7FUJtz3baaUyYbYNBL2lrB4R2O5+1IS5BmnCBD+mcp6L5oG8wGE6mM5HGsoHG+sYaPpHiErOSMzUI1SFvj48a/oFEOlXWdNyGxtoKjMMOmXr2ZfdLglMf95tDjjtXPt5QsfnXb5s4rnxKFsng189ebtu2XW5/pn9ZZOY19x87/7i2+fOPaT/hhBO75s2dPdjc3JiLRyLMs4A4eTwUG0ZewZ/97umTXvbmX3/suutv+fJ3fvHEDbu7Es0j3XLjveTnV7Vd/MYP/+UNnZ0DVaxMwK7k7Qq84NK5idNjCwZVD0MaRD29olVeOm4RCCfpEJVOgJyJkJKSJW7MFkiOGaTLKCmVLusLBZ8cn1LeLv9+0tMyubJdBpP2MjgImoRtVtoOaXNC4QiL09o+KN+4NSTrB+ZIZTWJtlpC0QqzwtYm6uxkzEB6cATvh4f4EBsIXB9kCwdkV26WPPzkRuns6EIqZ8WNgkiir08/g4qNTB4+isEhY9qkuuX/9ZELn0GI7ZaV5Y4DaM/WtuMGTx7D1HYh4BI4xI5BLoEbbU+41y4Ju92RCFaMjyMAozRSbyP3aiVpArY70zV2AUl7Nf2w7crTivqMWELzxkPykXQiF+1PpOKDvR2VzbUyrqyiHKVwSNkVhl0ydwiHNi+dc4U8mMx31s08vzUSHNo/0lvb7lvLQz/G/9C29ctrep756jvHN8Tn8zOYJAWS9o4dO+S2hX0rI7Nf99CC4+fvOvP049tOmDevb8rUSZmqqirMF4I2v2LRfbEuIJH//Oa/rv3Or5+5fs2WnrP7k9mGPChTa3NPwGE9vnj7ZZe+/XefvP7Ld19y6z0rZy1b1dqUTWfj5njclTf309WTqFixblcDwqGyKCqkiGhJxNXhPrliyiKJZbtwFodIm6lxQnXig7zYXnSVSwJPYUWZwrg5WnH3Bbw8PrGiS95/4pMyvmy3DOr9bK60Qd4Fl8ULhWXjU/A/vjcki9rnSEVVja6SeVlcv2o2auWOApI3yJ+TgDAvn0eikg7VyoqtQVm7eiM6Bi+XZyQA4m7vzsmW3XwN7UDU0JEB3p5paajogMlKcvsetUd0DLGCeI41djzRcQft0l0oIAzlwMQTtL0nojh8VMBWho8jF96G7dUuaVsNn85uAbcTURuxHa5g9szwGATEI+FsViLpdCLKd7vTPbtqWurDjaFozCVmV3S1be97W0EaDpxcoYXrN1fXj8+gVO7kwWorOAYlV5L2zm1bKnfe/59vH1cbPBnLLKU7LqJ3bt8htz7VuyYy540PnHrqCTunT53av3BVckK0vCpUEY+zPgryNGKJWwmVurs3UXbfkxvnDSayUb5G5lweLyTVkcCVd1tXYsqf7l71+uu/evdH3/DRv37sinf//m0rVrU14RhYv7rSXrx85/Q3fvjPb37dB//8vtd94P+ueeCpLVOdHBxw4CTRXD75eZkQ3iL8Fawh0qbwqgU0jopa65MEzpV3uBFl5uHuX/DDKnWRPnn7/GelJdYhiRRX0nal7dzbznnI2710DiFx3r5I5O51M/UnOsNxrLLDfF2NVbKfwIkNVt5hTAbCuuoOy/bERFm+fB0X2pLPgLjzGdnZ1ie7+rH//V9FRww4emxv7W159OlNkzi0aNsa6pM6Vpj27E7+7ThitUnjjj20qRmGrUCYZ8ErhNcuANObbY4osFJ8HObYQ8P0+q1NPRJp25mu7TBuZ7NiwnY2bVeeXkIbQUikucjgYCo2mEzHZHBT84QJdRyJ8Z+k4iVpiJK3EcRT8yGydCYlufjErbWN9TkUsNSsXgXlZ1xo987tFVv/+fHrmmvyp3Hg5/74INqutla57anedeHZb3jw7DNP2VleObHyyz9b8dZv/HTRRzdu7a1BHjzOomNwybpAsJ8oisZaxZ+9B8lbPz2ak0jvQKZ26YbOBe/7rzvetH5jewPyDvZ2D1R/5Ev/vGbZus4ZfQPpyqeW7jz+N39fwqfVzUnN60dLzmleKyfXrgIJIk+SNOtMtRFMfLjips1fUaUmgUuk0mkV+xHgZcw4kvLGOc/K1PhmSSRJziTrIXJ2CNshcIfEsQrXY8rJ6p0B+d3CyRIqb5SIknYMZdz/wxVX78FITMIRkDeIOyH1snJDlyQGB1CtfKovI2u3ZmQgF1Vy8lEabMOrt3Qd/+4bbrv+jR/+0xueXLilBW2XHYJjRnH/JFm7tpFioqaGcsYoivFb254N71kZ8QyZbY4Y7P+e4OOgYg8N0tuwC2xuYzsAAZ93hstOxXahs1+GjU1dsMKFb0Ti9AjJTW2uuBOJRKy7d7CsOtAxtam5nlNzh6S9RG1EL+vSNppENJjIJcua5u6EqZePbXmGCeK62rvim//5yWubqzNnhmJlOHLe0w5JW+sOueXR1i2RuW986ByQdipb2/Dlny5+57INvfOzko8uW902Dnno8UK8JF0cdgRzgaAy4AuDngiMdfyhj007+qa+73N3XLVzZ29tLh+IdvclIkH4uRdURwGJ8GtoMytb5bKJi/W+rN7XJkkbcvYSOIdD5wqHI4iSjPDDMS+4+C44WvNJ9VdMXSHH1W7EShvErPfUDVnratuKIW/zdDnJO5nOy81PNUhHbrzE4uUHjLQdsB74DjjJm5fLq2VTa076ujv1Mnkuk5ZV23gN5UDt/8gB224ila98bPHOS97xH7fd8OXvP3QW+qi78rZjCW2jC2xPvI5HFNrIQzXClrTtuGcbbbFdEnbbIwF+azyyUdygCxo+AVM7CDuH1fC5pA2tnYs2tUf4cBb9uuJkeDTJZNLRbDYV2bBu/ZRwPjGvsporvSGiJkE75GLC3jgI398eSGR6qief3hkUfTBMy2H0kKDMnR1d8fV3fuzqpqrEWWEM/gQ/pLGrdbv8/bHWzfFj33L/mWee1lpbOyHyo5tXXLVpZ389f6gjlwsEbv/X6tNNXt687XF4bT3uUDAYRkXu177Esqze2DXjHZ/5+6sfeXrjRNaziSoAuE6qw71yzcxFUiZ9KIXnErlL3nBbHwJDNlfeQecd7n27WFASfEDu5IbNcv645ZJIpEHI5r42xZI2iVwJe+hyOS+V8wdBHltfJU/umCJl5QeatB2wbenDatgX73vv7g1Ke1cSHSYvg/0Dsn53XOvVx+jgIptXjwaS2dpf3/b8O275x7KZGB8YVTx+WKHfCk80RccfarR7ah27LEwaQv2OOcw+omErwMdhCDTqkRqotxETGvak10tO1PQB2jmoTUfR2S/C3lnwsE7HeAiHfG5ryYxE7toQpoXOR3K5TKRtd3fdE4+tPWvKhGgsFIu7pAwWcWxdXdsVofGpn78ghhVQrHlrRd34DBhWJw0m/yFBmXq6u+Mb7vjwlY0V3edEyir0qXXe0961Y6vcfF9bW1fTG56bOO24gd6+sspv/b+lV67e2jOBq1gCNSBL1uw65e//XDGbBwWX91hc4TFCuM9QeZyvoiPpfiQ/gpffV2xon3nDdx+4vH8wHUOVFID3tSWbltdMXyqTy1qFn3kZTtDUHj8Oybsa57Qsm0ntt6KTkMfFOuWVU5dILjWgpO08wQ6CtmStmivvodU3w/gjnYmo/G3ZBAnGqvW1rYNCmKyTIH/Hm19hi0hnslo6d7ei02T0wbRt7c6tBR9jB1ffybRU/v6OZecxbPqKCmw7nlAXCOMgumhA2I5R7sKCYdgKhBlvhfDaJWG2OexhhisfRxC8DdO12WAJmMWkbTuInd3aTuRe2kIa2+nUDyFpyc7dXRX/9Z1/nX3zrUtmwcdtiwmOK1J9uAokEwkGc+E7H9hwzO6dG+fMmdWALZCdIWVL0PRRk2y8l8j1/nY6LcHyydu5UodPJxUQWzYdEHq6e2Mb7vjYq5qrB86KV/BWNUk7Iu1trfKtP+7K/27peVW3P5q9+Du/WnPNDT94+l3PrNg1xzsm00ymcmXf+eUTr+rtTVaa+omA4uxERY8fonVz130rp/3yD4vm9vWnqvb1HveewLJ196fLQHCeUjrgx0vOn7BOzmheDwIcImOtL6RWW+9rD/n5ZLSSt9aro7N8Ems/AOeCswC5dPIKqcm36crbkrQStgpt7+XyIQJnuR5aVy8b+polEuNDi6zigwGtLNQTiDsUlt50XAYGk+ggadnRnpTdg/6DafsCzukXr2q78MbvP0DyZhVqPzV91o4l2o+sbfo0w3YsUtKGhnLImmL8XvL2opTPhdnmsAYrxMdhiFEan7fhsnG755mNHcqStnYISDFp68wXWu9hI87aSsjc7qEnNs5/w4f/9pXf3Lrs21/84YPf+e7/PnES/Ih23nGGqekgZDPuLNjTM1BWXxPsO3FSd6JlQhNWeZZAhkhahctfj03NFU9ffzbdlp4yGAmyLAWdXVfafX190c333HBJU1X/mfHKWs0/Eg2DtHfK13+3U+7YdFYgF20qSwfKyrsHgw2pbCDuFLkQvJe8YUfvjE9+9e6XIOjUBYq6Ys2uhlXrdtUjHO7pS1R9+qv3vOpDX77nXTf+5NHr2rsGmw7U4F4qX5LirOqdcsWMpahd3td26tEhY2zDMA7OFfjd+9pK5DxOx9+XGjS5vjBwInF83SaZX7Fa72vbVbaStyFwfYpdV9iGxBkPm98T7xiMyX0bJukT3iTRoSZ84MGuwC+vsd7ywXLZ1Vch4WBO1u8IyWDefzBtX8BbDcmMlD38zDbeeuIvhrjjC0X7lWO7BG59RnNM0pW2GZ84nlgfzwjDLpFDCO+ZGvGsmW0OW7ByfBxm2EOjo9/GWduKNnpPg3c7BbR2FiuIs7NedigV+HSmzO2Wr2pt+fCX/vnNrW2Dx/KndrHai69Y03bM2SdPWNTSVM0f0ceoGwj96Y5ls7/1v49ddPu9K+c/t2xbY3NjNNHZuq5idsWSmSecPLM8z8FSR0QQCrWasNUwthEsmuWpZ7tCH/plxazunkzy/NOn7kIypzODffr7+sLr7vz0SxvKdp9dVl2jP1bC97R37dguX/31Nrljw+kSq2p2HnaK8MfI9tz0WYbN23smzJpcu2n29IbUl753/3mf+da/rr7/iQ0z3n71SQvvuHfVnO/95pmXg5RQX/t/pT0yAkqEVaFeefeCRTIu1qU/8MA6CgZ5XxarZ1Q/go7wn7H5x7GdOqWLv3S1KTFR1vRNRkXu63EElKTLAn1y1fRnpSyzW3+oQ19RY7TRro0ItRk0Tn4A5ZGtk+TRHdMkVsZbKHs+PwcCfJ0uk05JPtUr8+vWSnPlgPxjcbWs6RqnDwQeaOjP57B+aGs9ObaC520odNiA7S2bzYazmcyu+XPGdUYjYf25HSfOmdQXyTCYdAprmzzQlDTIP3A5+QKuAXjtAhzOvyZ2EJqjj4OEUo1VZ6O2RdOG4jlXjbCSNqIdAoSGFJA2wtRmFa0r7sBf715xXGtH/wS+48rRJZDPSs9AevJHbrzn3Y88uWnKvY+sm/q2j//1Tf/57fs//q8nNl9+z+ObL/3t35de9dSzmyele7ZWjx8fr+bDQDoyMUNd+XG1yAernBW29/K5rsAxqD6/KY7VYSj6i78+d8l3f/nEcZyHcITv6x2Ibvjnf7yksaLzzPLaOmRLosdKu3W73PSnLenb158mscpx+pOPAX0XGPlx13sQDpKJdC565/1r5l//33dd+stbll6EVWS0rjrejxSRJat3NfMjIjqYFm17ICXHD4NkU3L17OUys2aX8KOgXCWGQjlZtWWHxnvvYQ9dKneuWrh+CKshFI1LLlirK95S+xuL8Aed0umMnNKwSZpkq/DXQ/VSuF1dc+WdzTqrbK/fSB7Sl4zKw1smojx8GA3Nr8R+DqRQsWugAwhfG7zryXb5yLeXyQOrylG3o7eXfRVWeyYbkGQaU65UWkK5QSkPpaUq5khlJC1h+BiXQppcDl23RD6HqmAAku6+ZMu3fvnUJ9/84b++GV5Upi4Q7CVzjinesYbCeF1AQDhOqQ2fjlnGx3xo2zGNoE0hiu1hQB4l/YcD7AH7OEwwSmMr2VjNNraRU3kbvtsxqCnwa+cxPu1YsNnRaEf6+tPlsDkpYN4qGKpl47bu097+H3/78vs/d/t/PfjMlouTmUyMv/eM4UlqKsM9E5vLBvt3rZkwZVJjhF6UxBG18V/JhARuhKtiDJrUicG0PL+F9xpDGPgl8I/71x6XSuXKUslUePMDN57TUNl1emVdPcaKgISjYWnbtk1uuXdj69bYZRsjFU0SiZdhIYrJAvbH4nrLPpLwYyqtu3tb7np43fwcJg4cv1950ZxVLG7brp4GrupLbXfgBASZyslFEzfIBVM266qWT4XHUZsLNybloTUV+hDeEDmzHnGSaRsyLyZvXpLOBOIl9jVGwT+Scm24R06rWynJwaRe/nYIm5Iz97JN2Fwepzg+573tZe2NsqWvTiJhnPMxnp/9KfjjtEFIOlAha+UyWRN7kwyGmnViWmqbfRW2mzQ6QBJ/+Otocxs65PWn7JIbXpuU770zLb/6SEh+/6mY/P7TcfntJ8vlpg+E5T+uzsilx7ZLXbRPkpgZZTjPKsr3UBX84YxTlq/bfe5d/1o9xentDllDdLwx4wttVxg2vuLxSscyaHdhQtBGGsoRD5+4jwyUaqwFjZqwYWjtBBSvDbEzW2o7I6bY73LTjl992bErqysiW+FD0CFmLNkgGFAyuUgmmwvzki0HZMYx3cSm8rZ4JCsV+Z3NjeNAsDpgG1jyBrBfLLgcArckHsJgvnN3Rta186E055WhNZs7p3zsi7efteGez59VH99+RpUh7VCYpL1V/nT3ht2x496xKFo5KcBvUQ+9VuQp8yiCUuWXrd01sW8wGeVlZJbyL/9cecLNf3vuhJUb25tLbXMghfeQ59S0yuvmr8IIhvIFQxKNBmRre5/88snxkg1W60dE3I+roMBOHdJmnToao54K0zENf9Zzb+qlQEBqfGjwxPoNUs0H0rAiJCnzXrbzO9iGsCF8CE1tQ9hK6ghnAlF5YscktDo+y8haLrGfAy7cM+sopE+WB8P8tCo/2LN3bWbPoh/ZEV6pmVzZI28/c7f8z7v65H+vr5IvvKdZ3vbqJnnZhZPlhOMbZNasWpk1s07mzq2XC8+fKu+8doZ877PHym9uqJcPvGxQmmI9kkJ74L/S+zrUJCupbL7szofWLUCAlepdYXvFHYMgOiYZrcLxCvE2DHOIwBHmWEOtttHe8DDY7Q43sFJ8HCbYQyMrbqCWnNmyOWul3zZ02+gp2kHgs7Nd7TwI6zvaJuyuuE262MSWmsENmzsyy9e2ne4MakPgpePie3HoWtLZ2Vfz7MLlTadN2jL+tDNmRvSSH+P0L0AGceEQDCNZ3AhK8dTCdvnToolK4sw9m87IgrJHJlx8Uu/E6oaGAAmAJN+ze5f88R+r22Pz3vrclBnHJ257YNuCgVQwxsvJew3UWyqTxTTCIie7OhM1DzyxfnZn92AFeO+gARyn97X//fSlMrGqV7I4pVxtDyT75aYHamVp23g5sWWbnDw9hmKHtDqdKnUK6YQdolaf49Z7y0s7Jsum3hqQeeF5Gwu42q4I9MjlExdLKNXNKnOahM1KNf84fsfNlZgaOgnblmiUuzbNGrqN8WJBJ59ovygD3+nmbYT99ZAcr45w4jW1ukfecW63fOy1Ibn0nCqZNKlKorEwJgkRrMCz0r67Vzrbe3S/kXAQJJ8R58l7lCsUkqbmajn3tEY5a05Gdu/slPWtvKXEKcfhgAAmLrnsW157wtMacJqDtgTt78Y2sDZXG4zXtLQxBnlt3dYKYbTd3u7HiSyBw/Fe94vYS3zsJ5RqkOpDA/ZqqoJLTtQQ78zWkrXaSKNhJ20+nMlk+BOUTBv/0scvfrq+OrbFGYC1H40suYz09Q/ENq7fNGPqpPLyAFY0XrgHwGKazkdgXzoo8aGh59aHJQ1C4v4yqYy8+pjV8sk3BwPV45oCGNOQztwLR/8eP/+yDSefek5HTsoifYlAGQndgadMYxQzXrgS5M88HuQbjRyc8tmkvOG4NXJscxfWLlwVkpyT8pdnwvJM2yyJR4MSC6VAhDh55rI4hbazAndW3oUCggpkJcOnvZ2xcO9E722n5djabdIQ7oTHqWfmxXvtnGw4q21qPlHuiLsK5z0PNKclu5plMFuuVwEK8j/YgrLwwcVIvFLCsQqQZwx+okTavRD+Hno8MCjXndoq//PehLzjVVXS0hxXfzqZkUwyIU889Kh87cab5NPXfwPyVbnxszfK008uRd9A+8+muUyXPCar6URSUumczF8wSb71qVnyzgsT6BBp7Rel9n1IST4rbe39U/hDOmYcseONe3UPfl1MGGEa7yVzavrs+AU1tOKmwMf2R622gbW9vsMaTk/zcUjD2yhHgLehaloCNonaDUO7hE2b2tjezsLOoaQNotZXurZv725+zbtuft85V//ixk995Z6L8tl85We/dtdVvf2JcRiSWcA9S46/BJWWydXtMmtGo64+CkoMFAQ9BE5ySfQNyuJNvGwJ8gZpv2rOarnh7UGpbW5y8iJpG3KuaWiQY8YNVk6fPi0xfeqkwWg0kkYJSpdrXwQDkF5RKBV3gCSZyspLpm6WS45pxfGCXDBBiYZz8vCKpNy+foHEyirhC0h5JKOETrvgXjbDHjLX+91WAhkZ5I9270Md5UAmoVy/nNK0DXOzFPJzyoY2o0nspXD7EBptva+tl8od6c/G5fmO8c4DYPtQhv0pLDdfCQtgtR3gw5OoqxdSJvQjkKzIvIYO+frrdsnHXxeViS1x+NAfGMF+keqT3/zmDvnw1xbLTx6cIndsPFPu3XG+/O3pSvn2N34kSxav0skYydslcPSlJAi8vLJcPv6eOfKW8xKS5dPwRfs/1IQ/HNM7kG688+H1M1GrrNxSZO2SuRF76dwdrygcvyiwmQ+SDAFhwmpC0zjmcCCfEeMOVZje4uNQxSiNqrhBumG7nWnIFG3kprFTbCfx3lMq6DhAYO2GXY3XfewPNz63cscVrR3982+5b/W7Ln3rrz7413tWXgZC4XVZ7msPwlUWVhWppBw7oU+aWhowXoHsbVFt6QwKgig6+XjbzqRs2F2O7TJyBUj78+8MScN4kjaSKFlg9cmBnyvIaFQaKwfqx9WGpbG+JhcNYbjgSq9k2Q594epqbm2bvOW0zRIJY/DDMcYiAVmztVt+89wcyUUacaKcKxh8kj6MuuAldEvWXgK35E2f+kmyWL+nzYp774S/452RyRW7ZWKsDdM37FP3w9Pg7EebHtKy/odW3g6Bk7z5DMTm/iZpG6jQspXez8EVB6YVKt+UTjeasInnMCF6zbzt8t239sq5J8T03nYahM3vyevDjpKR//vbQvnS/0VkbeJ4SYbq4YlLMheX7bJAnt4+TW79y20yyN9CRXpu5xA4Jlog70wyqZ/x/eB1k+T82X1oK6XLcuiINgC584HV56OCefVOxxvEuWOOEe94ZFfZBfe+YdOn5E0b2i5u6Of+zEkchlK+ww56kD4OTZjGNxK8cdZ2V9eEacxuw0a82+A94l6G8orxBVev31W3eXv3NIwWEsgmJZ0YKFu1YfdJmWwmPLaVZxZ9NSeBTI+cOCsi8Sr+oAX8LlgsiFEWNsgHy1euH5Qt3VVy+ex18vn3RKVh0ngMjFwdkSycS+SugMQqyjK1X/n6n898yydufUlXbzIODikq0+EhnODwO+TvPXuDjKvCgI3TFY2EpKunW37+WLPsyk6XGCYqfKCKJFge5yc7Sdo4cagLRxyCtmRacMmctwEiNZIL1WB/2WH736NwMpZJynENOyQW4oNyNk/vvhxBm8MmzvG4q21+CxVpl3U0YurA32kpsY/DVEjaEUnIB87dKp+5KiUNtUFJJp0Vs0O+GYmg7p9dvEW+8ZeADIYnoc3GJB4vk1gsrhMwPsmxOz9HnlnWKW07tmu+Q9s7efFztyTvmrpq+eDr6qUhNqD7Li7PISW5NN8+WfCJ/777IpaUbYNDFUS7ux2LEFRtBWG7wlaBbYcICsEs1LaaptGEN+1hD1aCj0MQpmGOBG/DdG3PNl6i1jSAbfD0sTPYTmA7RvGslxJYuHjrvEwW/cqSLQbsQD6NnTI8uvDp4gxWHpXBbjnh2Crk6Dzsw1KpIOTAWEMOTZBLp+XJ5UF56YxNcuP7QdoTW/jkum6rpG2Er4nxPXCSQWVNRXTL2sVzVm/Y1YAJBqijdNkOZeHqJJdNyVtO3iAnTsaAjPGMl8Gz6X751SMRWdw1T8rKQNohniYcNoi3HFXLqw967xpH7Yix3dU2Tja0Y0OHohg97Tv1YxSULQviLZNumVffoSTM/Sh5Yz/6sFSRcH88aWh/SI9jgx7Ilcu6nmacO2SrKLGvw0z41HhlaEA+/fKd8paXpHDszjvuJNxcLqsaf2Sgr0++/5cO2Z1pkarqGolX1mFSW686WlYlEUzI8sGI7Oyrlq07+lFvnADzXXiz8vbYqURKTjyuSS47OYu+gQlRiXIdMsLjyKTkb/etfN1bP/6X1/3ljiWzP3DDHa96Zun2RjNGcTyyD8vascldSHilaEyzCxV3HDTabV17gt3mcAEP3MchhlEakY3zNkqvreeUDZmKYeSnYuKs2Fmt2oh3Owk07zvl2tp6xt/9yOpX8TUeveRNsf9seDTBAJMB+U6q7pQZM5zL2w5M8Zz/BkM+Cnqj9HT1ybjwDvnqB6IybtI4JW1lbQMeppfAGY5XVcpZc3rR67EyKVWmw0B4X/uSmdvkipO6nMvQYNxIMCt3PDMgd22YD9Lmw1MgbtQBzh3+ZCQeSiqBuitttVGPSpzW78RZMs/kw5LKsAmULkdpcV4Bm1zZIU38Hg3GTzsRsCRdKM65pM14PbfY3/Zko7Qn4hpfej+Hl/DXzapC/fKZy7bLq04b1LbKnwXlrSIVrpShw4GM3P1ktzy8vl6qampA1NUSiVdLOMaH4qokCjsSq8BELSLdqSpJ9OzSCXMeq1VuT8LOmbzoo822f8U5camOJPRWRKnyHTKCCWkmlQg/+NSmyz/1tTs/c8fD69/6tR898io0wiz7L5sKbB2PIO7YhTjVVuBn8y8QLxAmrPailO+wAivAxyEE0xhHgzZSx3RsbmeBsDZqwDZub6N3SdpqK5lMRlfZzOKHv3zk1Kve++vPbtnRO00/oqLksLfCjgriTiVl/qQBaWxp1MukhUDxnM7q6U20IChtX3ePXPPKBpk0cxImAFhpOwl0Gy+UMEBKHMAkGJaT50alNtKL/SGyZNkOXeF97WPrd8t7L2iTqP5gKO9rizy7apf8v4VzJBBr0t+O5nnCFqhmUjtWwNGsIWUSaSFRk8CdFTYJ1PhJotgfV888V8XlGEk4GcumkzKrdpfEoqxv5umInRDYsCM4L14fyh0Mh2VTf4OkcrxMfvido2JhO+OT49e/bIdcfNygJLEKdgjWELYhWn5tsKtrQH5zP9pytFbC0TLUBeqAtzt41Qh2KBLDijsu4VAETBbGOQ5hXsZ8SNRGTN521Z1OpmTu7AY5djyIGxOIUmU8pAT1IZkBTgBjkkvIsrVtF1zz3t+/++3X3/Ja9n3veGU0xzK1OUARxm9t1Wa8wy6c8ZA24NXWPqzBA/dxCIANzTa6EWAbXXEal7RhK1GbsG3UttGrLpIh0sYqOxKJ5Lds6Wi+/M0//9i3f/rQFzdt75qNHoZodLR9EM6ueRk1mO2WE+fEJFpezuNkqUocCX2FBM6BbMv6DZLIR5ztDNxNNbERAxI4B7qZ02Iyo7HPuedXVK5DWfhqVk24Tz780u3SUoeJD+qA97W3tbbL9+9vlu7AJIlGeU2cp4+bOKsYfjOeP6jifDYWxOgSdghEysvlTtglb9rhILYFCXPF5mQ2uvCcgjiCuT6Z09gP0shq/kMkbaSUj4JzBSVBENO67kaUB9mW2s9hJLzsH8gl5X1nb5KXHdcpqWRiiLANyXKyQx0KpOXBxSlZ1loj8TJebdC5sic/tmGHwDm5ifAhj3A56pzkD6L2ErhOCJzVN9/aqCgTOXl2CGl1tnoYCI8cGivwgf7emqeWbn31wwu3XnfjDx44DVEpDl5m/HLJmw7PWMaKc8c8E+ZYYbWzkyMQ2m18vLiwDW0PsPHF2q6ovXm4q2v4CggbfjtjdQkbovez+XNeTz6zdtobP/Tbry5d2/bybC4b1oeX2Pb3WXJ6f7s61CMnHFuNPTv3Yx2wuBAP6Tqgj278waD08BPbZNmSDTrou0dtwKDr8uSDY5bahjo5bXoPSGnsK8kXW/Tpdwxi7zp7m5wyMyMZnDp+AjQx0CM//mdIVvfOkbJYTMlYj5P/sB1X3NFABoTOD4aQoEHUJGYStBKm9RkNn7MyBnGj2lhHzKu4PKWEk4RMOiu1oQ5pqeLX8ZAnyRj5ObcrqA05UxtRHwVl4kdfOtM10p4ox/al93O4COuf9XHVgu1y5Snd+roir2AUkLaSq7Pa7u9LyV+fRL2HsNJ2J19F+QLsopQI6qqmwq64ka9dbVsC95A3n9M/ZkpUYpJwsinO95AV9FGUP5AdhEpFb75txUfe/em/X7VwyfY6rQxnzHLHNGgvUXuFQNIheNKNCpP2sIBpOT5eDLChjKGxuA2yWHu2ZcOmrY2aYuLcBm81ZNglcitf/sH9b9m4rWeq5NMIOiu5FyRYZei90JpOmT5jHIgJ2bKYttQWw3wc5IPS39Mn9y2tliVLt+hApYmYrmh716X5OJEBrFZOPzYgZUGsfjA4lCzfISapVFYun7tTrjytXx9y4hPakk/K7//VLfdsOlbi5fy5S7NC8wx8PL5oMCPxGFZqLmlzxeustC1ha9hrg0hzIJMUJgvMp1SZhok+s5CUCdWDUh1FO7GEXCB2H0M+5/K9Y5OMdoO4e1NRbH54nJuRhLc1TpvQJm89s1XJOc372kqwiCfJmvvSJNiQZOXZtTl5bmulxHjvA+exVJ44GUZEykJpqYkNOHkqUTNPIxoeInOuusfXBfS2ij4IVyLvQ1ecSVAu1S8DfT0NDzy58d2r1+6yxM3xzI5xFLUJjYWP8KQphWL/SOkOC3Ag93GQgQY2VsIuJYSdeaptGqv6YLra+owuSdhIRwk89uTayWs27T6JrxXtD2BfuoLkvdDjpiSlsZn3t23eKC6LXNDHrM8JcVG5cUufLNteLc+uGpCe9nYlAyeBSWfSWrgu5MOnsOfPjsuEKl4uL0p4CCKZzsv8pnZ5/0u7JBLhgI6VaSgnDzy9U361cJaEy+qc97X1tDrwDnzhQEJfy3LI0ZAkV9wgSdUmbJ8FsJfKJVKNFSJfJ3OIYs/gOeXHdJLSUt6lX2vjKXPydyYCeineivE7YaQzfp7cHYN1OEdDx3I4gg+jNcX75D3n7pB4OKUkztV2FuTNd7Zz0JZY+XAZJzx3LAxKSspQbyO3SfYd/NHzGo1EdAJXvIJ3CHyItBnPB+GqKyMSwXlhFocn2MYyUl8dW/WGK0/YTA/qKg3B/FRvAeZQdTCHLo8TxlbYOAph3EcUDu+ecxjB25iMa0+waUppkrANe0lbGym0S97wu+TMNEYYduMgXMIF12zYXZ9Kp6t4z9NLCPsqGFF0lRDK9MjJx8RBPGXYDQ/AFt2AxS9wMQxBCZet7JBtfbWyoTUomzZs01XbUFJaTGtMDxjkQ3DjWqrk+El9GGAP7dUHP4BSG+mTj718tzTX8z1g/ixpUFav2ynfvbdJBkITMBjzN7Z52oZWqORaah5rKJCUsjhJ0iFlh0gdsfaQj6TqEGqexJ3jp2SHl2uY2FVkNimTagYwCQCp6L6Yn9G6H49dQN4QnBw+fLWluwz24bvadm5rpOXaE7fJ9Pp+Sab4kB9IB8K3MFTQ7px317NozhnZvCsgj2+oknCE3c45d6UEf/CfeWWlpjooFRVxkLLzsJtL1Ebbh9NI4kxfFuxCh3a+olYq70Nfsuj7EZkxtWHlz3/35IIzr/z5N6587x/eee/jG/mZ1PQd/1rd9OSinVUc6iDa+zn2aYU6KBoNhkG3cczDFxwJfOxnsCEVi4kaC2xa28AKwp68ikmb57J4xa3xRvReNoQrb2u7Py5SW1uRzEtwUDfhbP0FCjthBgNKTaRLjp9Xh2y5OwDZs9j2IByo09gA7Hw6LU8vT6LkYZB3ozy/eIOTpCipOtRpTAsMXLHycjlzbkKCXOmXKOOhIHzPPYAV7HvPb5WTZ/M94CBW1iHp6miX79weko2DMyQej+GYTf15t9fbGRigMWjTjsWiSpQOMRuihOi9bvpVk0wNgSPMp7ozY/z0Os8pySGSH5RxIBR+TMOSsp5TargdgvYIfLz/bdOm81HZnazGNsy09L4OdeHq+pQJu+Wlx3Toq3skbf0xEBK1rrgdW1fg0Pzc58PLg7J7sEzCqINSeVrRc2qIt7kyLdEQSdm5l21J2nuJXLVdfSv5MZPSeR8OwvayYvW2l37nZ/feuH3HrjOfW7HjvR/8z9t+dsrl3//BR2+84/fv/9zfvrJjRy8/JM8tLIpHgCMaHNB97Aegs+wLSXthG55XLDTMvAnYJGbVxsfzqIRNYRjaXgYf8RL5UDgfffXLj2ubMr5mOdLC9cIEawUMInyIKS1Ta7tlBu9vM8p7SCg+ygBPoY/Cwb2vq0d/WCQUiUhvrlGeW9Yqib4+RPNQua2T29DWxhpyYJ9BOXlemTTGe/TXtEqV9cUUDrIc9F953C656uy0rrT5VHg2PSC/uKtbHtk2R8rK+BATSJsHrPBuD20G6hjOIr+6RXJ0PgNrxBCme8+bBE5iVR0EqYjul8Tvzbuk4CRmQRDhfK/UVXKAZZ7O+XInBtantkc0jBliOCidqTIZSPPqSYl9HAbC1XRFaECuOX4bZr9J/dUvJekCwh4SkmrPQF4eWFWJCQxf7yKG5+sVvfKF7Voa+eGdmGe1TdK2l8095G0kgbrlFZQxnc9DUvA3NSDt7V1N3X3JcskOSHawU/p7Oia1tXVemBxMTWioKV8yfnzVINq9MxgchfCJ+wUADeeFkjXBbe32pbQlZPCccy+HMH6aLmlD62Vw2C5hW5txReJZdUMj69ddftJ9GGMzvPSK7fZZOMBzQEmnEnL8tLTUNTXC53ztzPyBGMBE+bweHeg3b03Ilo6oRCNBSQeqZPG6rOzasVPJyIFu6CoHNBwfhQvtaZPKZea4QQygw8v54gpIO52X45o75N8vG9T7kjg4kGlW7nxku9z87EwJl9Vg0I46B1giD8fnXLaNhzJSFoto3dnL4UqkRfe4HQ1ypSAOo6Ih7uH5Fwr2k+cDUFkpDw9KVTSrq2hL1tyfc//c7MPaNh7HQB+fKO/O1shgiuex1H4OcUFd80to501t09fheA4tYfOyuCVrr82v2q3eHpYVO8slgvogP5XM2wh2gv95CeVT0lyHFXqer90ZctYPrpC8GeYq3CF4hlEI6R/I6L13ZDQs38NFeI+bD8hyYoeg8elrhwNzpjd+/5afvOGX8JpLUCMD4wob9hEJOwr62AugIe0vsrZ5eMMFPrsfNkLapjGOibSNTy+NUyPsIWt3FW7D8fe//dyVF5w+85/cJcLa+fdFOMhzVRLOdsvJc8slWF6mUYRzMBT9w5ADhFFGE5WXZWv6pDNdq69D5YNR2dxRKStXbNbB37uZExhagTtwfPxpycq6KjlztvNUrreML7ZksEqrj/bJJ1/VJy0NQQxM/MWvgCxetlW+f+84SYWb9cEkPcXYpFQePEeO5CQSTEkskgNROk+WO58+5UTAEijJlUTrrIiV2BHmAAluGZZ3KdHzmsEEIZKWWEU18nEmWQ552zzN/hBJn4qJdwhepHuQl+gxVyyxj0NbnHbN5xEum9uOuuD701n4nMvhJYWEjonRw6vKZCDLj+aMXtd2MhYL9MuUFqygi14FU21FCZz3utm+s9Ld3SOpVAo7Gds5PTSFZR8qP8ejWCzWfflLT/zMPTe/80eVldEM3EPdfQSgbzCXIxIc8H2MEWgHL4SwHTYZ4hdv2OsnNMx9EbCVqKmNrZfDrU3NMOxi0iYh6090UtMHcckbwndS1CbPMvyL7193x0Vnzb6XHUdfo9qHf7xMx1+Oqot0y/Hz6hHGbvWI9I97sE7QhgwQ5jurz6zESiYQw4rT+YBIW6JJnn1ug+T0W8xIr9t54fjoHopBOBSR0+eFsEpMmouHL/4/1qtkk/JvL+2QU48N6fvafGBpx842+eatIdmanKr3q1H40cuME8crJHGQKS9D8+BJlKwze3lcRcmbYmySKOxMZlBSWdaYJ89S/0AmYAfsC8SNSUIkYH7G05KzV3ASkH2Bz/lyGk9RSHqzfMvHk/fh8g91kEK7PnPKLhlf1QeCJDGbFXcRWSthQ3h+unrz8tQmvsrHnw4Zw5FjG94bry3jijuibd5ZXdtL5ND2PW6XvPkLYllp641KMjOG83nY/ANpl8U7Xv+q0z9z03+/6j4cWBRjmXZxjGtOdR6F4KDvYxSwodjGMkZ409K2Ya/2igVtnhOXtK02fkvaGqZNjaB7SZwaPkvaahtRAqcuJRhUqSORUCD425uuu+PVlxx/txaMJLNX4tzTy6RTMq2hX6bPbIGPGRkwUy2+5u78dX04GBSkr7NbFm+Og7TDGOwiOJigJAK1smhln3Tv3q2EoeA2Kk7QgRO2bl4Gnje7UiZX92IwhKNkmQ+u8JeiXnNih7zuwqDee+fKeKCvR276S7s8sW2GQ9o43RzA8/pakUdwEFa4CqPmqo+vjvH+KaFTI/5Xouaqm2JJ3CF1uwrm0MjJQalyFgjTsTzYH1eCoWyfngc3T0PQI4ldibMXdfcP4vyU2MchLrz8XRHul/Ond0kWq1peknbI2omjrVqJ1/GzP6xqjcmGjnLzUNrwfAsFdQzJgJybakLSXMN9pHXC5JK0tTVsyBx9Lp9JyPZdCUzEwjj9OKsl8z98hCoWj3e+6bVn/NeXP/2yxzGexSDs1gRiHWBco+2V0TCWNIc0OKD72AM8DWWssOmpi22veOH6zf7QFodI22r4C1bWCLtkbbXx2RW2u9qGtqtr6gjCUeMrFvrDl188f8uTCzfVbNzaPoHjzZjBDofBZXCwXy5f0CqvvmKBfrZzGDRPJ2M3exwiSWXN6g75+Z0iqTwvsfO+akpSWEWEE9vlwtNrZfzkiUoiQyguoAlDsfOXlwVkybJuWbK9EgTy4vZZ3hM9vqVTvnRdVqqrwhhwedgB2dXWKclclbxkQUguOmZQzp/dK+fN6oF0QbqHZCalS86dAT8001xwzICcMzcoUybUgCRZ154rD9QI6D9tQsYHFUbS1R3j5f5VrBcnakSgIvlkMz/nOSG+VS6cx0+xxnQE1H2ZPGnYMD1WO8hLMFopj25pkR19FS/6udgr4PiTqYyc2rJTLp61W1fUxu1oR6mB/gbDOWaS9T+W1MhzO+ud+9u2KkYEJ0gZSQ4OyrnTO+Rlp1ZgJc2PDzHK2QsGBAZMkDtkto7+66NZWdHK75wz7vAFV9rReEXPNa885Stf/uQlj8DDsYtTb/4QCSufolNxE2Zt0FbtCUOpbeG1h+ELX/iCsQ5tjNZdj2qgA47azQyYzgpBrathI944L2w6kjMJWdOgsRVvb1fapXQBaVOsDb9L4BTYJGYlb/q9cV4x6YKf/MDFT9RURAf4oIyOEmMQvQ+K2X8k1ysnz8OgU0byRRyA8qi4oKlh0ooTlGBOlqzulY7BCpAQgiAifi2MD0Lt6K+XJXwtjH3Pmw/BcIHL5piXSFm5nHVsGpXIh14Ky3swhb8WVRfpk/+4Ki0TxkVQTygeGRNlnzhlorzp8hZ5y6Vl8oaXReTal4bk2pcE5fUXQS4MyOsuEHnd+SLXnJ+Xa84zcm4e/qBc97KYvOSMiRIGkSq0Hlgfpr75HwTirMCde912tZzJm7dqSpTXK3rflcIJE8LuJ0ytMD8VEw44K3GK9x4439FNZOIokpPP4SJs08H8oJw5pUMEE8kMKMN9b5srbXN5nKtt/c1x+HjFpGcgJ89uq9TjV5TIu0D0wc6sBHIpmTsZHTVg3tV2V9hDNgnduUxOOy19AxlZuzOHjl8i38NIOF6EI/HElZee9J2v/celD3M8ohttGQkYzYSFYdomzDavmjBpjziQFHwUge2AYoJ7AtPYdNb2+oph4ywh634oFjbO+oweRtpIU3KlDa1CG35rW8KmeG0bdn02D2wbPeWEKT1TJtXvyPAyHAbaMQkv82FUq4t1yYJjG3VOXNx1sA+HUCy0VvCHks7IsyvSwg9EkqBxuCAD/nhGQLrSjfLc0h2S6B9wtrfiwvpMUIFcUF0nzquSprJeEBVGgFLlPqCCv6gXXsr80Cv65cwT4pLKoQ5AnFoXODZKBk0ulQOZ5kIqaZzWNLUrQUfTj2Nyw9mgTgK0KpiXqQanIpy6tqKXtkneJNlwUPoGtb0XlXe46EnkMVC4G/4IhuZjiRk+7Nu5JO4hcOOzT58H80lJpLm/F+M87KNom85IS3m3zObHVlB+TmD485kqJG9oJXF9NYw/FoPjQ7/Z0lkmm7v47vYYjxf74kSgMtwncybGMUdIgZjh95K3S9j2MjmfwM7K9tZ+2dwZQxM4jOq2SNhPQuFo5rKLT7jp2597Be9pczziIMgvp7HpUTjl9YZpejXbukvkBl6bKA7rNsY85EEC8OEBznvBsD8CnBHRgbW9YmHDSsa0kb+SshXCE18gTIvoApsaYRI1w6VW2iVJG2FL0CrcFkLkjNiG7rXT4xrKB1EprJgxCd8/TWOwmd4wIJMmNUg2xQGGKzXEFwH7ULHggN/T0S3PbYo5qzNAiZv3aEMgqECFPLc2K7u379CwC+YxlA3A8JCPi8Spk8vl2An8yUM4SpT7wEpOEsmsvPaUXnnjy8v0YTQeUzQWlVg8Bk2JOBKPOv6oEdgMuxJFmgiE2oYhkQjf6LMEjSaC+nNs1oBTF1rX/K+EypU3hnuu1kqWuVDQflQ4ZvJzsoFo9RBJMy9D4kPk7ZC19anAZrNiLt68D3UhmfLHQxaM65B4IKXkzPbsvvLlkrcJs73rg2kiy3bGpT/NtwPGdswkrzQmCeNr0jKpPicpruL5HAPyHHqy3BI2bUfzatLzGwPSM+jUcam8D3XRV+DCsezFFx7/0x//96vvQI2xkyNSSVrJGm2Y2o5PVrxAUmZ4ZIPNyYcBzvdo9eGNt3bxNgyrr1R+aHBK2NZWJ0CfJ05taoQtYTNsSV2JGn6SNeNJzAWkDc3L4Uyjl8URZwmbdrC1tbf27kc3TN26s6dxMJmuwFgfBhmGMMBieM1Dh0JV5ZHcn2956KQVa3dMsEQ6Gvhpxp7ubvm381bJjf95IUpZ5hKFXVmiDCb1EFBGCUWCsuTpTXLV51LSna/XS3662kkOyOBAjwxgeTgjtkj+57Oz5GWvuVj4q0zcrgAl+2xeIsGcfPvHa+XLt7WA+MZ2LPsLKd7XHt8lP/t4VJqbopJOOxOZFcvX4bgGtLHY41Bao20U/2iM6qE4/nG3QV7RWJnMmjEZDQMDubOhpnVMk06VtbFNOC+/uK9Svv/QeLX3BF72zaT6pbenV+ZWrZJvvKtR6ssy+lobn5JnGZina2tYR1zY0AjTyGAB9YX7jpf13RW6Cj0cwMlNNtEpHzprvSxocr59z7kR2zEnJGzO2sZhWB+vQPDnWL/x0Ax5avs453fVxwDe3+7v7ZEr5m2XG64B4WMibH91jflrP9IJEK/WcILG1/4c+z9vDsnflzboN+QPN7AlhMLx3EvOO/EXv/7u1X+kC+DNfb7bxl89ojA8TFDneu8b4hI8BX5mq0RvhLC2Dbsw6Q8LHNwR7BAGTvhodWHjizXh+orzQWPQMP3WJmw6+jzb2DRK2DZMG8qutimlSFuJG6IrbIqJ866y6Y996Tv/OOf//r74it7+RGMmm4/ksHu3xXK0dQE7yyeATXAUKMmmkpLu3S4/fFeXXHPtuYIFgw48HFycy6coPjIsReBBlPK3v1khH/nfGolgFcpo5skfKkkOgrj7+6UsvVk+e1WnXP+fb0NPRV4sr/73lhsoOA4cPMj6kQfXyZu/WSXJfBx5F6U/QOBKrCrSLz/7YE7OPrkCK28QZjQk9z64Xr7wnQf0tsJQPXjqY4x1TvA3vOfPKJOvXH+5RPIDeoVBa8TWAclT68kJOwrlCOXlR3eF5SePTQXJaNSI4GXfdLJf+vr6ZEJwhfzw3SGZ0FSP1SEnT4x3VqHcj5e81TbxjOPVhs/ds0A2dFceFsTN9sf3omuDrfKZC9ZKFSc4ODeWpAsJ3AkzLoy23pspky/8a460DeBYQ+y2o4BtHavpwd4uueHyNrnitLCeW2ci4OTv2CRy9ikUBDvka4CtXUF5+4+rpHWwamz7OoTAdhGOlmUuu/jkn//0q6+9FZ4smwqON404EjbJuyRpQ5S0kZak7X1wjeHilbkVwmoXJu1hgcPrDB8g8PwacyTY+GJN0FZytfmgAVCTVEmmrGMVE09t/ZZ8NS2FcRT6PGnVR02x6aC9K21L0LS1DJ2dyTIoTUc/JPDRz/7uFT/7zf3vbdu1a3xisDeSTfVKPt2D+ayRTK9H+rBJTgevsQkG90xGGsp65JgZtfozlVwVZynw68cqIPrgDi8ngmE4qCtYM+mMLFyRRG9kUZ08NUpJn/e5gzKYq5HnVnZLV3uHM3BpAq3zgpMChyMG/AjG3Nm1Mr2+V9JKIrbMB054fLlMQj78qoycfWq1vi8diYVl6/Ye+eLPdsjC3afLst6zZWnPWUbOHJLuscuy7jMwytVKJIQxzAzqPHY2IdaL2hz4daCnnzXi2MlMCiNY6fIXytCYNpCO6E9y6mVwvVRuCEUnZg6xqO2GUSwbDsdA2OxzpfZxaEomk5aWsg6pioIh2H7RfvSeNs8vqtx5GM2E1Y+6Ql/Y0ROV3X38mt1Yj5cPMGalPt4ncyZEMQlO6yXy4vfESeb2B0z0Mjl6zFOr89gff0ns8Kpb1mMsXj7wxivP+Z4hbVYDO34GhiVmhpWgja2Cts1GWSC6tTGoaRrxojh82IHk4GPP0GHOaCsEta6CIWhDDuizQr83DPEStSsmrYo3DNsla/qMKFkzjpph2PbyOLeRG75y+7mnv/L7Xz/v2p//5O2fuOVqxHG1zcYa2Lazt24ggc6OoGedPTLY/scoejkV5DujYUCam2sklQRZI+yIJXAMOJa8eR+QAxC242H3tHfJ4o28v120X5RU73NjBMwGymTFVpDfhi0gAh6+PR2AkhLEBBU8JfjPwbS+sUJOnoEVIm90e/M/QJJIpuW1pw7K215TixEnJAGUl4Pw13++Vp7ZVCuhWEzy4ei+SygiOf32dUDKI0nsIe0cP+rPXl7VsIo61ebo7gQjmExUlSz7MGFbwX+2mUQ2Ijt29Uo4Ehm6z60E7mj1WVvDVtBYsQ2/vIY2WZj/ISpsK9l0WqbU9Op9ayVmJWkPeUOGniZ37ncjKOvbyyS5F1+IY//h79fPHJeR8dVJvb/NfqL5G/J29uH4+at31AOJvNyzBKtztjE9T4eHsI4qK6u73vOWi7/1tRsuuxdOVhVJ2V1JW0G7dQnbCtqQasTBzLvP5hDws61Tqz0aTNrDBhwij2rgHBeM8x7Qb+O8NqFhuy1OOjXrsliUqKmRhGLJmMSsxEthvBUT5pKzIM5sp35qxOkqGn6XtPu7+6uvfff3P/mrP95/46aNm07r3L1zwgNPrnvLGa/56Y1Xv/+P77j2/b9+6/PLN53B92f3+z/2OA5ymaScMC0tsViZpBMprBr4O8S8F+qQNlfg1h566IbUk5P1G/tl027es/Pki3+s7YC+FoZDB1Ht6K2R55/fiJOHfqtnQv9ADEhU3jBs9sogynTOcTlUYMbN+0D9S+I4T5jYJ//xzlqJlYOgUaZYLCJ/vG2d/P6RmMSraiVeVv6CJFpWJuFoDPUiEo9FMTFAUyNh8/i1zvCHYYjWCUXJ3ElD4seZwrnDORjln45/zBPjWzITky27UpovCZpEbR9E06fVDVlb8nbEmXzxu9u1sT6MuszxEP+HeuE3siUzIC11YbRZ5/OwDoFywumQtxK4JWwlbcSj+69pL2e1e3Mc+R/7D1bp/ALaqVNT6Nhc6TtkreLuY8jHMpDDVmwNYiIYlyjq2JPjIfwPZcfQ2dBQv+MzH37l1/7j3y94HLWEMVEJ23vP2hXUj2oTt8fVtokrhk13RICkctQC59k7uo8EprHpqO3qGO2D3dIhaZOXtXXlbMWzjUvkXqEf2pKyFZKxS9hIo0RtBX6XtK3vTf/+k39/4ImNV6TTmXAAQ3Im0S2DXduCmzeum/3IY4su/dfDz13a2d1feyBm5exXfNc1lu+R46bFYAcllUIZKCRuaD6Za1fg6jM2SRwJZPHyHulKxPVqQEH+AKtRvwKGwakz1SiLntsqqYEE70c4J4d/9HRoSBXqB8qEAZ6iBfNqZXwlHzBSxwERDri10QH50jsrZMrUKuwLpB2PynNLWuXrv8PKLd4s5RWVEq+o2meJUZdVSgTETXKOxvneO1ZcsF1RgkY9kKyND3+ceoGQPPsTbF6j1wXaGTTrVLCKLJPNO1OYnDifWVViRt5K2kUkrgTukrfzPfbmuqiSXvE+DjXRS7kgx5AMSm2oG0QJ5iApk6xp2xUxCZXEypUxhLeB+pMB/ciMtr4SeRcLyYz7qo70ywmT2Tc8l8mLPqvKfVo/y3TbM0HpToz9yfUXV1h/IWkZ37zuO1+49svvuvaU5zkmIsres9ZL5Gifxatu78qaRG5X27ryZpyJV9BGPKUYpXyHHUgiPoaDXcArhNpsExoAoEjMqimIK0nWsL1CsrWErGEjasPv2hSk1bDH725r4rhN/sf/e8/JC5/feik/1sC2yT5COJ9CHIQMoPB8zgM+RO5/4WXyrDSV98j0SRWSSJC0+QthjtDOWhK3hO1ZfScHU7JwZRLTDRxSUd4OYZAUnPe5+VoYfy2sbds2LMBZBQ49OyeGopYDmKgfdWO8kymTK2X+pBT2W7iP/SVKSJmEXH9VUM47u0FS2E8kGpaujn75wk1rZfPABCkvj0soConsu4TD1FE9flQJVt8gbkxsdCJjSNolbPpYDx4Cp7App7OYxpU4jmJx65J/sJ+1O0U6erEyjPAKCS+Xc0VtLpsjb0c7fl2R0wdNop9YPYCG7LwR8GIJH5pD89PnDqhLpXGIOyOxUEoqK+LC+aVdWVsCd8SQqRK6s237QFy6B3D8qK7h+Q4XZKIT3dnNGWmp5iVz3lJyiNoVJeuhlTivUq3DebhveVwiOA9EqbwPHUE94cxPmz55ya+/946vvPzCWRvQDzlWuqTtEUvYtC1ZM2yJWgVhNk64HMBnGqvjd8wCexg82xw2OGqJm+fYmMXw+q1N7ZI2YImZYdWAEjZs7yVuJVuGEWd96ofPkm6B9grTGL8laX34jDaE9601zPi//fPZlyfSWaS3bdQrXpSKf4HCTokJAlcJvL9dV1MmSRB32qyyM0no5BCBO4TO9A6B83JkR1uHLN4EMtIWWWIfgEMI/LWwmGzYHZdVyzeaM0NxDBu0YRcMo5yxygo597g8TibHg1L7eQGC/Hlf+5qz0vK2a5p0oNcSYFD+9k+fl/tW1GOlXYZj4LekPWV7AcAu0QCxUisnMZoVt66qUZHUDFuxBE7NMCZySZyjgmMYSajsdsh3W3eVrNvUBiLm9+QNUUOce94OiXPVPRTn2IJuMK0hKZVRnHfmWbyfgyD8FwCJXDKnR955Woe8fkGbxENJrUs3nbZpEmVW4oGkhFLdzgrXELbzFD0J1CFrJXCQKX0kqM5ESLqTWAWDqtw89yB6ST6bkrOmDejX0jixLCBtiu7PEWdfAbnl6Yjs6ke/4Yktke8hI6xPDFUzZ0x99q8/e883TpjX1JrJZPjYh33Vi6KkjfY5bNWNsGoK/Pb+NpRD1lZsmHEQC2t7fYc1jlriHgF2NKX2jqwFpI2GYcO6qkaQZKykDZt1asmatkvC1PAV6OJ4q4v8+iqXZxv7ahd9oe3buxo3bmk/jm0b6Q++YHCy97ePw2o2GIxKKpkyxG3I22gSuHPfO+1eMucDQLy/vXE3V9Ql8ocQJA2HnAKya7BBFj23Cd3ceSDLSUDRPx7TCbvAqv3MEyqkNp7UFXipfe2rJDAZOXlyv3z23U16aZzEFMVq+8+3LpMf/yMgkYo6kBmbCkeQ4dvvlaDOrY2ZgZSBCPX9XtQN73XbVa9L2hA4lXRZJ5oOCxbe3mAWBXmXEvwjuD02le50jTyzsluPka8fuYRN24hePoffIXDn0jlPxZT6lLRUpXSFWnJfB1jQ5OSCGd3yqinL5PSqhVjp9ktfinPgoTrV+kXd6K+hhZMSzKG9KFlyHmaIEzRiidyJI3lTsrJroEq/hKdn2rPv0sJVdFb4raPjJjorb04GnB8xgSDO/aQq9kPhhGDl9oDc+TxX2069ls77xRetHyysx08Yv/bn37ruB5PGV3TCn0dfKPmONqJIzqoR9t7XJlm7K26rjU+BMBuq01gdeO1hMOkPO5BYjjrw/BqzFBjnjbcra7Vxol3ShjCo5E2hD9pL3iRXXW1DLOmqmLhhhG7ErqSpdWXNdCatjbMSvOehxVP6+wfHo2A8uIMuujLBKFYW6JW5kzCFxmohjZWnrrQNefPnEJ3VNsIg7YxZgfNyeS6dlOdXD0pPMopKLb0P/FHScH7pKiD9uTpZsqpHeju6HIKy5E2o6YRd08RzsJ09u07mtfTrirjkvvZBePmyIT4gX3pPtUycXKHhWDQkzz27Rb7w0zZJBPn72ph0sGlgk1J57L1w5uFIdaQXRElCJknjcEmkSrIOWbtiSRxzzUA+JQM4H6XzHi7I3Z0QpKRSnl2blm27+nBcnHA5HwKxq22HxE16iHOv2ylfVVleTp06oKRUaj8HUnjr4qTx3fLKGRsllO2XTQN1cvfacU47KUpLQiVBh0NpCUc4ESM5G6JGtQ89SW59jvC31Vt7yCfD8ywl9mnyUycPSFO8DzbJGnm6ZE0SHyJt7o8/uvP7R8PSmShzJkQl8n0xBWOV1on+znw0MnjMnGlPfPNzV317/uyGNsSxcixhW9IuRd4q1qZGHMkaOzG9yMD4CBtHFNtHDEgwPhw4I3shvL4C0oapgrBq+JSgqeFTIqYgrEKf0fYSd4HQX+yz29s473b0GX9o+fIdUwf1t/zQYV6Mf+iHvCfXVDkg4xvL9P42B6IUV9iGuJ0VN/3OqpvaXjZP9ifluTVIo1Xkydf7j92OK0Xex8XgD1qU5VvCsn3zVpwNpxmjflQraGqYdOMEGcZYIlV1FXL+8Qjzk5H74R8Hc97X/tTrI3Le2Y2YpOR0MN29q0c++50Vsq57gsSxAueT8c5Ish/+eQZHwXhWznvc7qVy56oEW6WjSZ4OoTphx84jAS+3unmO8o+V6OTFjEOytqNBnnx+swTCYV1Vu0+SG3FW3s6+NAztpMnLubN6pTqGlSWLf5D+JUGCxzT0y3UnbpN4tlMyobjcsqJZugd56yLrSYl/rF8laaxu0U6cOmM7Q32RkIrJWgmcgnxCEWkfrBzzmeY20UBKzprOVT0f8jT5Ij8vWauNY+AXBR9dE5R/ranQj/kQ3vxe7H+c4LB9TJrYvPaqV575/374lXd89tFbP/r1l503cwvqlV1ACRv91SVv2C5pUxAmSZPASfJ2dU2CdsPUxsdsveRNeO2SKEp/WMEZ8Y4i8Pwa0wvrc8d4o5WoLcy2lqgZ1tW1V8NvyVvF2KVIfBgZe2yNRzrrt+ltHgXpVq7dMpeDibLbQRfnkiIvfU+vT2A1FXbub7urbUPeJuw8ae4Qtl5Cx7K3s71Hlm0197dL7gNi+qGSAhOCpHb0VMiqldtMvAPUlYoLPYv6x5xcpA3H5IJTyqU6msTgC2fxvvZSeF/72vOy8rarW7AycvbPQfYbP1ok9yyvl7KKchTXGWBLbb+vgvahOoixLFZVh5YGAkL9uIJ9OjbJ2vGx/qwvjVVzMl+OhoxK8OQ7ogBs+vp0P05BV7pJ7n96t7R29As/V2svk1PreeJ+bNiuvmGjxDJ/YkbOnNavq8uS+9rPwsnU7IZBeecZbVKV340mEJX711fJ4m38nWxtBAXpyQtWeLmcD33q7QCtS7QknGMvgasowWIlnhqUzgFeoWC2hfkOF6yeMemd25yU6bWDWk6XsNE4HdsJM39us6svKP/voShYLa51qhiW78EXnejg+EOhWP7ss07856O33/Cln3zzjbde+YoFaxFvL30rYVMQtiTNuALippj0KkjDk0S7gLRN2JK2FYtSviMC5qz7ALSfGegY77QHHfVJyqo9cRyJLVlb8nYFPiVZ2KoRbwm3QMNvSbjAxnauDSlOq3kau2zj1s7ZbOPeweZgiq4ycmlZMHEQA1jQuUxOUqZ2CdwRd+Wd4j1wDIhYeW/dPiBbOu397dL7oBAOcZCgAtKerJUVq1oln0pqnBeoPxUXauqpEwwhMm9eA8rbJ2kMiqX2NVZJJDJy+vSE/Of7WiQaj+hgzh/8+Mddq+Un/whKuKxGwiRtDvQc3ErksU/Cf2ZFyE+X1tTym/CGqEGOqlFXDml7xSFUEhCWysiLRFoi/5LC2xUgL37FLozVeiAG4quXB59YhfxwTpgl8nVW2s5+uMK2r4Z5L5+HUebXn9EvdWX8icz9WC8lhN+Kn9M4KO85a7c0BXfo+VjTGZO/Lal12hLKXXxu8Ed9HPOT6aBkwxV6zKw25wqCbV8OgQ89ZY42kSuXhP6WfGE5Sgn7Dm9ZXDijB4PEoIe0HcJ2Ls07BJ7jw3Eo028fEVndXuOstrXspfM+mKLtMF6ePOPUefd/8oOv/uZvvvPmmyvKQv2oQ46VrEmXsFFpJGUbVtKmph+64LI4ZBhpI+yusgnaiPMStNcuCbPNYYujirh5jo05Etx4pz1o61AfbaNI0qw3KyRpJWv4dXVNgU8FtpIt4kniXnK3xGslagVxUbOdhmHzR5PdtIi3NvMInn7q7MfhY6EPuuighYGmMtQvs5tFEoNcTVtydlbVKrxETh+InKtuvYzOe93ppKzdmpX+FC9XOgPmHgXHacknmauQtRt7ZaCvX+NQT6iOQrBetG404AiKLFX1VXLxKSC2LMYRb/5jFYwL/LGQCdWD8vUPNsn4CZVKQCEM7ju298tXf90j/YEmiUUjWt6SebxQQRk4kFdEc1Jbxh+jwOGZuhlabReLQ+BMk82FJMPhsjjfPQi2BhnzYzjO5KktOUH+8dhuWb+1U8LmF8pYx2jhLnk7979J2rCNMKfjJibkLWf26ATkQFwxokIzk5Mn9sqHz98hLZEdWr6+XER+/USV9Gcq9fU0RdG2+APl2D2DUUmgrfL7487EA4JjtBMRPWYkJXHzWJIZ52dZx3Ilg19Hm1E/IMc196BPGIJGPnrZXfsWxDxhHgoH5F8rRG5fWivxGD9veoDa1V4KDlnqG5raP/Phq37wj5v//Wcff99FT1VXRwZQiSRbPoCmgvrUb49TUGdK2LQR566+KbCVvGEraSNM4vaurNWmhhC0KUSxfUTCtNqjGuh1KhYFYTQUJW9I8T1tiq62qeFXAjfiEjfSUtiAws+v2l3/4DNbW554dse4ba19VfBbWJJWjbxcEjc+5qWEbsJeif34G297aPb0liWcpQ+124MjHKh4qW96fb80VYok7Wtf+vS4Q+C66tbL5w55029X45lkQja1ZiSRIXGX3ocV1As0Kjzg3OfminFLe1S6dnXpwM/VCy8n2nReoO741wkwv1BULj6zSpoqEnqftXhfowkHU74m9KV3Vcmpp9YriRMs1x9u2yELN8aknPe1tamUzuOFCI+RwnuiNRUidQ31GlNA0iBId/VtRVfhEBBOJhdQYhut3r3Cv85X7PgNbpC/xGXxjonyl7uel8EUL9s7RMZ/7BlBkI2z2nbOmUPgFIe8r8Gq+7Un8cqHHYWH73NfRB88zGXl8nnd8oFzdkhdsAMOlCoald88EZHVHbUSi5mJRontnTbkSB8mld2YkOqkw3sM2FYJnGEI8+JmejtIv6dADOVTLFylCiaOL5nZi04/qBM/ErYlbyVtakg4HJJl2zLys4cqJR+qQJ2GxFlSlM77YAjriF9Aa2kZv+Mb//Wm733wHecshC+fwWwQUSRj+9S4/ZEQJWkK4qxtCdtdaXs0m4QNk7SVsAn4tbnAZwtEFNslYbY5rEGSOWrw+c9/3o7cXtBnhbAkbVfbHHm9ZE3hitnaupI2PpewjR9Kwh/9z7+c/59fv/39v/rT4+/+6z+ee+ut/1z2mj/dufy8v9+3dkbb7r70WSdN6kJaNkxLxt48qOnzrtJtfASdP4KBMV9fV91+z/3Pn5rOgAEPIkiWyVRSLpm9U+ZixY2FtZIo+5aKsdmT1cY2hfE5uWdRXpa3VY3516I4AdcfLQFZVoXa5cqX1ktNwzhnINQ9cBBVRYubKOgz50TRWBeVxYt3yJKtZVhFjr0v83By6ZR88nUhefcbJ2NgdfLkYN6+a1A+9b1tsnuw3Flte/a3P8G6433XRCIlCyb0yNuvno79oxmibHaX7r6hHdurneO45fG8tHWDcNmS9wI8k/qdeSyUBtNl0tPRJg0VfXLszPFaNrsPLQG1KQP/McL6ecn8lBl56R/IydJtvHTPdGM/F8UgkbANTqzJyNvP7JBXHdsGUhxAaQMSiQblr89k5e/LWqSsrBwrWEvcw6H1C+LP4jw7PzLSKsdOrhZ+Z99bh45Y29H92P/TbeMwGeV73CMcC9yc8M7EavvKY3dJPpPUMto480dVJByU1t6sfPPuCtmZaJIyTAh5FeNFAcrDW+2s51AoLMfMmbHku195y49ffsHMjagzFjqNyU0BKaNevARthVMr1YjX1bVH2JF5SVw1stXL4yZ/9UFY3zZM0Lbw2gUw2xz28Ikb57KUGLiETY12w/qirStsaoRVYPOyuA2TcAOPP7500nXvu+n6ex9a/G8d7Z2zBvu7q5MDXZFEf0e8r6e7aVdH//xFK9ou/vOdq47p7011n3HSpHaTJ8nXzdcT9moVEx+bd8yEnsefXle7dsPOqVwFHAxw8ObsuizYJ68/oV2i2LFyp8IhZu1C0NrlCGOrKIHn5OGlGVnbPkbi1m15bxAreozQdfEuueZlTVLTCOLmiMIsvNk4Z1OVBepM9x8ui0k01SV3PIFJAE7dWKqNh5dKgBReFpTPfYhkiZWjOTh+RezRJ9vlx7cNwo5hcOUKV6P2P7BL1kFqcFCuOFPkFS+dyhHOc7zmmFkA/rflQGt2TAy8gZT844mUbOkI79XExcnMOXcsAydf3clq6WpbLZNbymXKhHolPWfHuoHzn+UyZVMvbJJVNJSV02ekpK4sJ2t2BqV7wJlF2DIbVRIsNQ87mw3oirWuLC2Xz++Td53dJcc1tYNo07qPGM71vcsz8r+PNUgohrZmbmGMmDfrl8SN7TOpvMRlt5wwI6azZu5Ty8Y/VlPxH8xELgTibpbkHohbz1UuI9cs2C2TytqdyZ8mddLzL5NE0L46Ekn53t1hWdU5XirK4mhzB25CuCfgjGPyU5Y5ds6UZcfNnbzkNa84++7/+eZ1t8yeWtuOPsAiu4SN8unlcAqilKxpQ7Nh2LCXqL22l7SZr30QzV4q5/Grn7YHGrcnfOELXzDW4Q2SwFEBnP9SLZ0+K8SIq22ESaIMK6FSEFYShbak7SXU9Ls++rO3PLts2+tzuTQpDW5teyyM/phAerBbUgPdoZ7+1KSFK3dfeOcD6yecPH/8unENFWz83pW1zbtgH15hGcY31/fcftczJyZTaWxb6nD3L3DMMpjMyHlT2+Q0rPpSaQ5THNCLhUdtbFSD188XuxatD8oKXXGbjEcFLyM6l+NnjeuX118+XeIVFRhonTwZr4baTpDVgTpywoAz5gZlwriwPPPMTlndihXYKPtnNgns85qzMvKNT06Rskp+c9uJI3j58o4H++Wepwf0c6Te/e1vYD2IiUtWQtke+eRbxsnsWXV6aVWPywgJS8sAoeIRUxyfSDQak2dXJuXZjc6rWnsDkpSWAhVAgstlQTAD5dK5c6lMm1gtE5prcAp428LZn1MMZx8aNpeWKUzDicPx07Jy5sy0RII5ae8R6UsGsXoGIevp5Kt8Q5JBvfNyOO8jx9ADZjSl5ZUL+uWdIOzzZ3ZJech5T5/5R2IReXhFr9z0rxosB+skFuOkihO1PR0z2yrvOWNSh8lpEuQ5q6lbJjTU6GTFlh3/Xc0/VPlQGYh7vPQnsY8RdsGnx09o6ZFLp2/XDxFhY4htvzxe5yHHjmROfnC3yPO7pkp5BT9169yicNIfRKA8wUiFvOIV599926/e95vXX3nGogvOnr0xGubT4S4ZK3GjPuy9a5ewIbzc7ZK3CVuyppCcrdZVNmwlagrh1UwHsWDY1Jyrh8Fsd0SARHBUYIyXyW2PUPIGGFbiNnGsL68MI89MJhPBAM64wM/+372X7WjrPmakzstezd/T5Y+BpAZ6Q52D4elPPrtj0qsvPmZxWVmEgyLva9v8h+3PK0gXmTq5YfDeB56fsGlre4uW+AAjyYezKnrkDfO3SBCjJEls6DI4EhhhGKOtG6d+Y/Od1MFEWh7fUF14JvYEbKcr7kRKXnlaXi67eBqysytfkz9hggSzdUwzyAJMH6sqk3HRbvnnk4MykOElSLtxIVBcvX9/1ZlZ+e5/TJW6xkr9yIqCGUJ4L3fpyj6566lBrIpwWsZyLPsE1mVO+geTcsH8gFz/7pl6L5klV+rQ8jhKoTYDPHYTAYmE8zimoNz5NFbN6nOSjx3cwCkLx+5Upkx290alfftymTy+SjCRRB3b8ZVpnbp3yoj/CFjhJIMTr8aqnJw9Oy0XHpuU+RPSMr4mLXUVEamJ9kp9eZ80VQzI+KqUzGqJyqlT++SSeYPyxjN65cqT++W0yV1SxVf89DkH574zX/t6cFmvfOefVdInjRKP82djx3Bu0DbsFQWuupOpsESy22Te9Eo+HapJnLKr4eRn8iyPBWTp7gZpG+ADZMPbkz7MGU7LG49vlWrpMs9YDEHbJSYbW7oS8sP7wrJsFyaJIO1ImO0THdvs/2CCRWyaML3r25+98uaWcej09Dkn1yVsIzaspF1ClKhRdy5hm7C9JO6SNuMQRnAYaXtrzBv2+gtgtjtiQDI4KrA3l8mNuOSN9qJEDdvVEBLmMDJFx1ISff9HbnrDY0+vuTaTzYWY2Z6BQQsr8FyqV/oyZRMef25b3atfesyqWCzMhutdeXvF+m0Z+LR5sLt7MPSvh5diOD9wyGJQ5NfRJlf3yluPXyN1oZT+WAUHXnYd8ifqzBH+M7YTB1tJ27FJ9i01GWnryMma3c6vKbGPjVx+bpOX/kRWZjf1yefe0ST1jVxtkjzMfhzL7MPZioY3T9SVY+BYZkyvkdpcqzy+LCO9yTBOsNMANBrb83WiqKTk3ZdG5GvXT8H+HNJmHt48uWitrwnLw0/1ytZ2nBSOsSZuf0GPDoVKYCXWEE/ID66fIHNm1ehlYu7MOS41VHT/1G54KI7kNrEpJGs3JmTZFhKdMzvdKzAvlEqfL8ACKpGukF09Idm+ebk01JWDwBt0MsQya1l0/9zMhFgmhs0KXJsQ0lbHczJ7fEbOmpWUC48ZkIvnDchlC1Ly8gVpefn8Qbn42AE5b3afkntDeQIzV/7kpnNMzIevoOGP3P7kLvnBvSDtfJOUlYG0zdPwWog9gi0IzKGXy/ket0h/f0YaK3fLtPGNOFS76vYcg/MHHTKL1WlEFu+oRrCw3fH4mOdr5u+W+dXb0Y/IUYA5bq4RIvGwLN7aLz++v1I2dk+UOEmbt15wPLqPgw2UKxStkOOOO3bpx99z9v3qyedTKIu+0oUwCbmYuEnKxQRecD8bNg9eydqEma8Nu2TNNBAeO20rRLFdEma7IwpHM3HbsB2r2Eq8K23Ge1fbrsBn73F7iVMFvvy3vnfLqT/93YM3JFJZOzkfAzBoZVKSTfVJR39o6n2PbppUXxNrnzO9cRB5WoT5MBq0O4GA1v2iPLriD4WDgT///YkFyVSa/v0CZzB1bF7SnFjZL+dPbpXXzt4oNcGkkraFXq62G0C033FbDQ75NQ7dkSa/dX3CpH6JBVPSMRCS/hSGPuSRRaS3+niJlJeDY6G0nD+zWz735jI55phmkCiIw9kB/kNrYojaJmz9Rils5hjMTzqxQU4Y3yNtrf2yvSMgiRTyRNpyrIzOOzYgN76nXv7trZP18jifKHeBE4x6V5Pp6+uismB6TLZu7pHt7VlJYujiAsKm2RdwbxzgdWIEVKFMc5pT8uX318ulL2nWJ7JRCmcfKk7YKRs2UK2Gq00EVnZBOX1uRBL9adncmpG+JFe/Yywvs6FCWlav83BgVgZTldLaUyZb1i9F4RMyddI4KQMZOVTopOeWVE45PRpO/tOvcSM7ahI/H9CKRii8UsAnu9k+nMkir7YwM/0HHQFpdg6k5P/d3Sq/fLRREsEmiZO0+YMoe3WZmQfFSQlvBWSkP10mg72tMnlcThprKvVKg5ZXy23KDs3TNKFyUHozZbK+g+9zO0fOj/Owfi6ZuVsuGL9Z367QFo5I1l8U5U6F8nLnc/3y2yebpDPTrL/lzp9uHSJtysEF22+sqlFe+bKT7nrJ2dPX4nhIst5XuIpJ2/pdQXq7qnaJG8IGY4narrhZVdp7jU3hsVu/hRvn0cNgtjvicPBbwYsANIhSx2l7gY3jypq2kjc1hMSoGnFKkohSjbAla658dfWLOITzZZde9aX3PLZw/dWlLpONBnaSUDgmserxUllVnWhurN5WU13ZM3t6w7Z3XnPi4gXHtvAD/XwtTCcRFFO2EAalwLZtu6tedtWNb9yyo6N+b+9bFoOlD6CfnT+1TabW9ILE8lJflpaK4KC+CsV72iTTUtAKxKrHvgrE95sdG7qEzft5kUheugcD0todwcCfl4F0SP6xtF42d8W1LPPHdcgrT0rKMZPCMndGhVRUV6Enc3sM7mH+Vjfz46tKZp9mHzZMzdWW+vlgEuvHrPQ0HA5IX0efLFrSK4880y75FFZ2F06XBfOrpbw6Irk0pgcYld2zqobnHJswH1Lr7krLs0v7ZNX6Hnnk+ZTc+jhWYWO49lIMDuxlqO+3vywgMybXysSWqDQ3RmXyhJg01od1pW3nJNw/2w/agytkEetTRqG2aTAMUnMyhkWlrNyQluXrknLLowl5cEUE9WTy3QOcfPgjGSlJJROYeCYwdGPsxrAcD/XJrNo1ct6CoLz65SfLsTObMNt0flDDXnVxwDLxv9HMU/MlaRrbiBNGGuMfisepxDnkveNnVrXKr+4ZlGe2TZRArEZ/8CXEy8wu+Y0Nmj8IO4VjSg8OoD2kJJbvlzOnLJPXnDdRJtXWSDqVdMvCMljNP9lgVB7YOkEWba/SCVxjZU7OmNAux9Xs1C8NchLK49WfRsXEZv2uPrnt2Ygsa5sAFq+SaDyGOJRdb7s47fTFAA+nadLc/p999dovXnTO9M0IknQtcZOo+bqX+iAFhA0hYeu72bQhJF9XI05JGqBW4iZMvCVeK8RIehjMtkckXpyWcJCBdlDqOOkrEJPOJUSceJcUISRpXWXDpyQN7ZI2NXzZ17zpKx94+IlVb+bgtO9Ae8P/QAhZY54QjMQlXt0sLS3N7e953cl3vu+6U1ciEV8FKygniXv79vbKi6/84rWbt7XX6eXCFwD+ok9zWbt85NQlUonJBC8PO72M7+CODRxrXJKmcLVktIYZR1uJNwTyJolDoiAl1OEn/lAny3ZW4ASk5PqXbZDXv3wyen1E8hikOVBzGxVur3k7hD1E4Mzf8Xl/NUvDamNAJIGzoLy4gjwkGpTu7bswHCWlZuokkSTOJQZnF2ruIUzYVlQWlr/fnpY3f2oJ8ua76nsHXs04CxOnv/3kRKlqqqbD2RVOBN/5dfaKv97dM+ghcPwx5MKNrG+IzJ0wiofVXgyTsw98q1d+/s+kxKNjLy1XpXxtiu/lZ/glOxA5b97yTe9x8W0yt6VVzjulSS44c67MnFQrUUyS+A46V+m6ULdHwrKo4dgOeQ8dC5ZlLLr6NZGSWUgGEilZsaFN/vFEl9yztEo60y0SjMUlGsNKm+S3j69Psc54XCkQNz9lKqmsVIS75LRJq+WS01tk1vgmnBMcNy+ne8oMxQDaYQAT0IikcyFMwPgrY8gLkwu2tWCY7Tgr27oG5JFVWXliQ5P0ZRtB4lFdZYexAne+SLe3rWY/AscQiFTIyaef8fS/fv+O78BjnxK372h7ydr9sApsDoC60qaGjyTNB9J0he3ViGdt+aS9F3gRW8TBA9pCqeOkzxWk8a60SYT2kjjDStoU+PjpUYaVrK3Ar+Hjz/7I19Zt3n0q+OOFQ9uwAxYtVjNRapomp9766gV3f/ZDFyxCm48iiaUIcFJQnnpm9bhXvemr1w4MJjm50G33Ccg4jXnBsZVL5NJjNmPw5CTCxAHeXjGWvbhlgVbL/KHbiXJsG89Lob3JcvnD0pOkIxGTmmC7vPH4Z6S+ttzhUKYzae02jo8GTRj632gTMVQO548NumH+hXNwYFDysVoJYQDlEIBzzgR7hs0LSWlyC65m1+8okz8+MxEjmSnnGMF9ktwunPSsXHBKJbZHE7PFMDsYtVSecoNOijbAoOxxcazjuugvCyfLqt1jf69egf2QYPkgF1eh2TTJG2M67+HifyQ0KC3l22VmU6ecNKdcTjlxlsyZ1iCN9VWIw755ORp5sLg6luvEwmRthnbWh/7jvlAXAzhHO3b1yrL17fLI4m55em2FbB9oxs4w0Ys55Bci+fEi2d5UvBfYLyclPKZ0gqtuHldOykJ9MrdprZw+NyQnzZok9VUVoK0UJlOcjLAuUE4lcOcg9AYETT4Yh97al0zJ5o5+Wbg2I4s216ONN2LCiPJGIyBsPj0OwsYg4rbXgw2ta5Qaha5rntr/5c++8avXXXncchwPj8KuspWsrUZZlbSNdonb2DyL9nJ5MXnby+Je24qFtYv9w2C2P6LxIrWKgwu2BWNaMGyFIFHTHnaZHH69PE5tfAxb8iZp88lvTf/L3957/Ke/+LtvDQym4vu7v2lLRJ/hyru6aXr2za867v4vfPwlC+FFGXMojxJ37vrP/u85N/3yvtP4ecZ9hfYMvfyZkZr8RgnlOrlr3b8rOgpRRkdhKm4PVVBBsD2rXlYnV8SZUKP0BqegLFmJZnZLeW4TiIxEYMSF2YNnR4X7tCj2esrAU8j9m3LQzOt74dwXt9tD5m423BYKEygKXzni1YB0ZLwMhiYjylvmPYO70G/AZ5NSm1sDDuRnXRmBP0ps1KYgRo0Kt5yECegxO1cflChCZdIXORZhNu2xZuyAqdlusln+1jpWoSDvPMhM38tiHeJ/JJiQmmiHtFTulsnjsjJzYplMm1wvk1uqpa6+UaoiKfBXVIIR596w5otVamawV/ozZdLd3SltHUnZuHW3rNqSkbXbRTa010tvphY9sFwCUdQ5VthhkqA+iIbj0lz2HSwHXwtLJ5OSSQ2AssBVaBuhQEbGle2UGQ1tMntyWKaPr5H66kop42o524dqDeul9jSGijSGin4QP3+QZX1rTtbuCMv69gbpY7nDUaxqw7rCDkV5aZzvabMfmAK8CIhEyzEg5pKV1VU9b7jmZX/6ymcu/xfcqAr3i2cuYVMwBnpJW1fcsJW0jWbjt5fGLWnzBLtkbTV8Viy8Ya+/AGbbowIvYtM4OGBbMKYX9FkhXOK2gkZAH4layZoCHwmcI5qXtEOLF68Z98Xv33PFk08uubKrq6fhwHU4ZwYfr2qS6nEzc5dfeMzCN7xq3qpT5rf0xMqiqX/888kZ7/noT1/e2T0Y46sw+w4OVPxMKS978pKnHXiLZH9BzwTJDgY1HyKKxiXCy5wI8tJrOpkACWA88JZlf8KdOBghdD+WJB3XqOC2zIuXXDAgh+Nl+r40uRyRmmRs4Hva/EzsoGRJFHay4q3/sZZpT2CRWDiSHOo8HI/r72s7c9F9gVkRY7Kl5J1JSg4aS3EIjwGF5tCNP1yFl4cGpDLWK1XRAampyMLO6k+ghiL8PL9TX5ysDQ4mZSAh0tkfk85BTC5SlfpjHlj7ouwoK+8Th0F8JG2+68zj0fO4N3U+Epxjcj7GQvLGqpsTEj0enu4Uyt8jdfFuqS0fkOoylArF52dK+UAaPwXbk4jJ7t4y6UpWykDKlJu3ZVDuEMuNtqJXBzjR0LrfH+XeB+A4A+G4LDj5tOWfec85v5s1u7lj7szm3Yjgs6KWsK2UWmkraZs4u8LWFTdtaoQLSJsawvNF24qFN+z1F8Bse9TgRWodBw9oF6WO0fZoFaRxV9omPS+JFxA3wkre8JGw9dI4bBJ3/vKrv/j+R55e83bek3UG6AMLTl6j/NWp8gapqq7NTJvctGtKU7jjoQcfmr69ra/8hay2CRyXc8mTpMEBCoOwiXD0gQQHLZBemMQNwuMZyiRTIDEQNwf/gpX2gQB2aKvvhRwvjiOAATkcc47DWUGN/bzwHOu33nEOciA/LcuBqn+dbJD4opgsgbxBIPtO3Cwmywmy4+qbl8BB3GxPXH06Ey8z+aKwsu1xQQdDGcycM/AOneccumFWux26IsvKsunkiMJnGfhrZSQ/PlAXQvT+v8TMY+I54VUQTmZ5KyDPWwF6PCirc8gGWI0H4UcRclht6zDC4tiy87kKfR4DRM1Jhi23qfP9Xfa9Ac8Rb8m95KJz7vnzj67+GX04dg4AxaRNIVnrQ2rQYyZtE4apJ15PNMNQ3lr02oTXLoDZ9qjCi9dCDhLQNkodo3YjK0hT8v42bCVthFVT4Pf+vKYS94Wv+OzHnnpu3esOBmlboAz8i4kCBtlwDANjCsSWRrjU4e4ddIDSFZPzO8R76DMHBKx6rj44mHHP+h4tBkmnzx8+IIE4x7EPqz+cX+erXSQ8jn0H+ByANFhOfWUK9b5XZR0JJDv804fLSOA8j9Q4Ln7nXK9mkPSUwCFGFUDJjtraJG1MgvjQlpK2IW5q+pnwQBGfkjfOix6LMxnhZNKdUHqPw4JlsVeSWD4tJycaLDOFE7oDXO69QCgSzU+aMm3zd//7bT982bnTN+F4RyLtfVppmzBrSFfbxrZCjKRLwmx/1OHFbykHGGwbxrSwYUuzxSvugtU2bO/lcXuJ3EvcgQ9+6pcX//J393ye7fLgV6gzmDjF3z9752DLQQo9S/VBB46Fx+Mck55DXb2xZIdVk/UcB//tDQ7uOXDqVe8H70NZR4NzLByp+cAZBKRtyZznleeXJK5ay+IFSsN2QHKjgAS1nLxCwJU1bHRep673c7lLQY+FGuV2JiFmIqLHgTaKY3COg0VieWx5bZm92hmCDka5RwfGkFBEWqaflPjNt9/w6TNPmbANx8EDsSTt/UUvG7akbQnbkrcSNgXxlsCZl0/a+wmHQos5YGDbMKYXTm8aOnZ7eZy9SAUNouBpcoSVuOFT4mYYNklbf2Yzk8nHz7vscx9ZvGzNJWxr2l99+PBREug7DrlRk/A4PmO1qloTOMr2UPQz/sF/dEnVVCA+J1LTvChg+al0EmInIEPHoYSs5YWQpK39YpZ5RDhX7xqnnZh/9zVnfvM/PnTeozgeHsgw0oaQoN0VN2z7ABqJ3BL1vpC21x4RZtujGodiC9pvYPswphf0FYsStklvV9kucUOKV9zub2UjLZ+ioT9+xbVff/O/Hll0JToxt/Xhw8ceUDD6IuASdxEcAjQBwGMeEig8DoZsCWF7SPpQK3cp1IyfJxdfcOLvfv3t1/zW4dcC0lbCNtoVpPE+PV5A2tQMQwiftPcTjnqCYTsyJhtFKZsmbYoSvDfM7SEkbvn7Hz75++PnTn9K3yJC2BdffBlZCoDexG5VSooZr1ReL6YUwJZXpbDgpbY9lMS5fZHITZ1QuwlBErCXoG2YWgXnxiVrq43fJW1oBfw+ae9HcDV5RIJtxJheuF1KQ8YmqLENSZlkbAmaWu91F4ldfVvRe95In//HP5+av3rDzln84IIPHz58HOrAeAfSzkskXpk/6/QFt/z8G1ffCh9Xze7qGraXxN0w0nlJ2660ucJWQkZYhaBmGoiFpnFMn7T3Bkf7ilsJnG2Koh5D5hTjQ5txiN1rWw1hHVodzvKHic1DKr744osvh6rwvjzfkee97ZYJE7a89c2v/Pbtv37v/2Ic0/va0CRm771sl7QRdskammRM0qZPyduEsaNhK20Lb9jrLwC3M9v68ICEc8SB7cSYxbBk6xVdXZttSr6/jbC9x633tY3EEBdFHH28z82wvPaN//322+9bdMl+eCvLhw8fPvYfQH/6HIH+56+oRfMtE1rWveTCk+++4UNXPDxtcs1uk9KupoeRtke40mYcSXrY5XFokm0xaVOI4vAwmG18jIAjjl7YToxZDPqtEPbSOMOWvPWJcth8OM17SdyStftEOWwrJG3VzOo1137pHXfc++zF5k0PHz58+HjRgTELIx5/FjWcCUcjmeZxzVuuvOKC2z774cufqqwM9ThJlHhHXGl7xHufW4kb4q68KfAzP5+0DxBGIrnDFmwrxiyGJW0bb1fZSt6wS72/7V1xe0VfBYOfhB1n2Pjk4itueN8Dj644T79h4cOHDx8vMvj+fEVlbfrcs0+6/5orTnvixPmTdk6bNrGnpjLUi2gMYw45Y/zaE2nbFbaXtK2tpI0wCVeJG2ElX/gYtkRM7bVLwuTjYw8YieQOS6Ct7Ol4LGm7YtLrapuCBmNX2lbsl9LsqpsEzVW3JW270maYOnzahR/54KIlG09+oZ8d9eHDh48XCi6C45WN8tbrrrj5B1989e1w2RVyNpPJZEOhUMH9bGqELWkzbEl6GGkjrPezPZqEa1fde03aSF/S72M4jih2QbsZ6XiUqI0QY7lMzlW3rrahLXkrcRs9jLR37myvP+MlH79ha2tnc8i/ye3Dh48XFXkJBKNy3Mlnr3381o/+dzQqCThJuJaUlaiLxOsbM2nDr8QNm+RrCbuYqL2+ApjtfIwRJKgjAmwzxiwFS9o2DcmatiVvKq+P9cKwEvj/b+9cgCwtqjt+5z7nzuzu7OyLlZerCMpLXB4CxUsSCVEjGgIKUYKJJBofQQwKmISqYBk1xkpijOAjhZKKpoJalmiBiZavWD6xfAREUFddWFhY2d3ZnZl7v/uYnP+5fb49X9/+7mvuvHbPj2rO6dOn++uvv+4+X9+5MyuJ7Aje0OUETidyPpWjXv7v3vOfZ3/xaz88Ty5iGIaxVOC0Pbb2KZmXvPh5n37RhU+/zwVWHZzlRB0K4EgSpOOgTYmDNNnbgrYrw2YKoYO1yGBwJv+g3UjnoIkxmJNO9YFdylgnXwRlwKdtJJo88tfSJDDHJ27S/cSnbcharTL2Lx/871M/8olvX75924NHVqpRsTVvDcMwlpKRzJHHnjb94fdcddPzz+N/MARGHZglcGubpLSgDXunoB3rDuQlBXF1jD6QALaioXnTS6jUwZuP2IKzQZVAntBdHlJs4tP8+H99/am3vOuO6396/4+fbkHbMIxlAcXSXKGcmVi37vHjj934BFkQjCPas+JEeQRuSXHARqLyjkGbdA7QCNpk48DrpAXtRQAB6GBGgrIQ6xLsW/OuLdzyF9ecD5J8A1182Ya0cf26SmakMDuHfyQBL56WLFmytMgJf6600cA/BXsglcqrmmef9tTPHbF51ZO0NyEo898dl0RbWfzFNJQ5ycn5I3EQdzIYtEXCRglAl5SKq2MMAD4WXtFgzjg1hARZ8Ym/lEbokzN/Oc3lMSbxF9UoxR+bO51/RczJwnHHHj572KaND+7dW83v3jO1rlqNSgcuZxiGsXAgYGPbmtywYfexxxx9/7p1ax6dpLRp44ZHzj7rOV/4t3+48q5sNvnnSlWSgMw6Sf+EjY/DE19EIxsHaMr7QVuCcJpM4OoYA7LiIwzmjVN94mCtk/OXL6XFgRqSyiRYS8DGz7NFys+2RepvlpPIjNx6+/+c8Zc3fuCNFLwR1GEzDMMYOvjb4nO0bU2snZw+87knf+2GN11292+d87RfU5EOzAi02Igg5RSNoOxLTrRncZB2+bag7WR8ula6JODrbbg6xjxY0dEF88apIVAmCcSnbdL1H1+JT9pk44BNNuhx0KY8vqTGQZt0+ctp/OU0yo985duPbNm1Z2biiLX1+gsv/5sb9k7NlqlhKjYMwxgerYA9klm1ek1l69YTv/Wm1/3+5y99wQk/pyLalvC5eSsg07akf4WLAzRskM4eB22yiy0tWLNEOemhk7YEYl9vw9Ux5smKji6YO071ETuk6BysAXSX58BNkk/dpCNg80fhSsppG3n8znZ84kbdt970/hfc+YWfXT5XPmJtsbbjsW0PPfgUWlhp/TIMw+gL2nMokUJnjFVr1sycfOIzv/faP3nRPVddftpPyYqAi0iqT8/QdV5srNO+xYFaJNn4lE15BGZIEsMP2sDVM+bJig4wmD9O1YgNMqE7//jUTYkDNiSVyUfkfOpWSU7ZEsA5cMMWzUbjx5x6zTsefnjX04vlcqYe1WhiYo4bhmEMAIJ0S7SiH21ZxVKpuWHDuke3Puf4713zqou+/tKLT95GJQi42AOx4SSCMvJk5zx0snFAljwlCdR8unZ2Ds7OjktLoGa70yEsaC8DJLCtODB/nBoCwRiID2ZcHLBd3fi0LZJs8ZfQKB8H7kDij8g/8tF7TvqLt976zmrUoOvhnL1ih9MwjCWG9pxMNleYGy3lK6XR0ZnJycldzzruqQ9ccM7J973ysnMf2rx5fC+5IZBiP5MgzAGZ9h45PQeTlENSXgI5TtMcvEnCBong6ussKUnwlQR8PYirZwyJFRtpaC6l9V3skHGCPyDd/5icT9ykxz/j1onsctpGnk/ayJPM/2zb45PnXnTdOx5/Ys+RWfsTp4ZhDAjtKZnC6JrMxRdfcM/rX3Xul5969OZ9zzxmw24qwq9pIciO1Ov1uVwu55+YJTjH9g4pDtROlwCdkFSGIMuBG0CnJMGXdQfyEpBFtuHqGUNkxUYbmk+hvotNS07OX5+64xM35eNENpy2JYDLF9MSp23RqWzuJVe845V33f3Nyw++f8YTvxvK4+zy6eClpTWshmH0C75wli+NZc47/9yvfvHOaz9CSwl/U5yjJsk46CpdB+2EXaXYTr4IyGJrSyiHxPWcL66rAzfWN3z0ZgBd8tqeAG041RgiK3a3pfkU6rvYIGOdfCWs8mkbiSaU6Imfb5Pd/4IamblslPKjjUajSG+9Ergz7/nnT556w80fvflgC9wjdENjY2OVdZNr969bu2o3jRYt6NYCpdunoWhkomotu3vPvskndj05Wa1GBfs3yA2jd3hB0Ta2es3a6vMvOu9zd374NZ/K5TIRLS4EvFBgRjDVp+y2ckjyCQVqzruyNkllWNscrEkC2NN+nh2Sbai2jCETCn7LHswnp4aQ8CE+OFXTHIpP2iwpy6dtkWSThJM22+H3V+/9ylk7du478tWXb7333DOO3E+2EvnHJ+7LX/G3V3/qc9/9g4MnaNFaG8lnNm85sf7X173kU6+96swHyKg3AEk0DJlmFDUyH7/zG0f/1S0fefmjj/3msG4/MuDY75YzC39pxyd3SK8tZPkAIA14lak8rs2KVz/IgTb85noheR00AL3VkLTXsV25X+eEbGuqHsDLGisUPGIsGsiRbI5ejMuVY4875kevefWLP/Paq86+v+XDEwHri4MxzYU4CJMuH3NzGWxaOl/o2s5J1eX24QtJtviUTRJCro95CF0SSJNtuLrGArEitwTMMaf6iF2H0UTgdvn459tOJgI3bI888sjqK/7oXW+871eVPyyvO3r0sM2bvv+Z26648ejDJ+r1+lwpnx/JvP2dd5z37n/69Ftmq3UK4lTzYIDWbTZfyGx+xnMz777xktuvfOlJCNw0bnO0uFsbAO8+buG7VL3i6vdceuddX39hIUcbBBl8ePBHcvVCqVgrFIu1Yj4/O1Yu7R0fL80Ui8VGoVCoFvLZaHysNEMPpZGlo8f4qtFKLpvlTQTUGo3c7HS11Gw08Ccd89VqrVCt18pRrV6qVKsFKitXKrVV1QipWqhHtUJjroEXMSZLj9qpzZEM9z+TK+QbpGOCZLK5bHziwPXRD+gAPiS4jLbeLA1GlvoxUq/V8rUoKjQzeAnMYmI2c9l8PVfMN4qFYr1cKu5bt371E4V8rkH953lZyOWbdL8RvoQ0Xi5No/Uoqhd37Zla//DDO7fs3bt3vXSUttpsszlHOys/GoK63VIOQBdNTD8/7+WYNp/5E/fK654Y+P9tZYMTbEqM6ub8+zywVltKv2vXH37dE10mOoI0zaVMLj/SGC2PTW/auP5XJ534tB9ddsn5977istO3kUtE3rQPxeuJgy7WGi21OB+QrJNfHLCdrsv9xIEaEnXcfPcDd1rQ1noQV89YYPqcsssDzDGn+ohdAjfymI00n3h5tgVuyiNYsyQb/3ybZPOCi697/Te/+4u31OtRpjS+JvOUY89sXPOy5177tjec+0PyHZubq48+c+ufvf2hX+x8di63IoexA3OZDU87I/Oql1/w2XfdcOGX3ThhscuGgMUpmwTLr33jgfXf+cG2DdkcAjwWL4Uy7EX8JxlpcHO5uXUTa2effeLhvznyyLUUkHNzY+OjjXIxJ+1JalVooXUh8Wx1otN/dnq6kqvVGtlfbN9V/sWvd6157LEnV+HPQlI/R8rlsUYuOzJXKhXr9NJQK+RyzQ2TY5VRCrJoddOm1VGpRDGYoCCOvsRkqb9OzTSbFOuJWq028stf7R67/8Ht6/ZO7S+NjY3Vx8fGo80bJ6aPPnrt9Mb14zUK0M3JNWV8ccjHv1+0mdu2bdf4XV+696harY55mdmze7q0c+fuNfunK+PTs5Xi9L7Z0Uo1KtPLyVhUqxXpnvPRbFSK6vVSrd4oN5qNUr3ezKOPzTqlZpMCf4Nuhl9OEUxoPbTWhAQWvBTg4twhMXIOwslEdBMd3204UCQftmSzIzQnWg2QB17Cmrl8vgmZz+ZIZuv0/KNGs1mgNxP0Ldto0mRRF6Elpdugomwzm81W2UQBjV6E6gXKs7NjJJ+jolYTc/Ryh38/ANB18jQ2hXqjWaaXrSJeAOu1KNdo1HP0UpTHtTt/n6PVJu4PzWezFPxwj9QvyuK+Gtl8Hl8co5e2HPUtP1suFfaUV5Wnx8ZG929cP/H4YRsnnzzhhC07Ljz3+O2nn7JlD7WDn2PjgvKlM1lPiaAsUtaasvk66qO9uA3kUUfqqnIp42Dt6uP+Jc9Zl4CvB1F1jQWmNSNXGJhfTvWBXcpE502KJII1S8pL4JagHQdukiMPPPDzNef/7k2f3LVn9jja58mUyWzY8pzM4Uduue/2d/7eTaectHnvG6//1xd/8PZ7rqdFvzIHsQNzzUZm7RHHZ0446ZRf3vWhK96/dm1plsYKRbJRIKN1bATyqynI+0mjhuvAc0zdMz3cvuyR+gR4QwogFfyKqQ11AD33r4N2JKWg5zCrkkdb0p7YZByRl/nKKWrMZWuVWrZCCS8s1VqNgmBzZN/UbH73nkphz9R0aWY2Kj65Z3+5Si8DUbWS2z8dFaozlfxMhQJ/tZqfjRqjzXqNglszRwEu26T4UJmpFmcr0Si9QPAnFvQCQgGJ/0WpTKFUapRK+Sifzc7li/lmsVCEXp+YGJsu0wvRxGQ5KuWLzeLoaH3NqrHKxnXjs+vXjFc3bBqPiu7FaLRQatYatZEG5ZoNioEEXjbm3AtSIdc+I0r5Vl2QK+bmRumlyGVb4GTrVGoLgtutUftRLRqp15o8NtP7q7ntO/aUH9nxm9U7du5a/cjDu1bv3LVnMopq8aczGhf/M6Pl0dq61eNTGzet3TcxMR6Njo7VJ1aNzW6cLM9MTo5XNh22uooXvNFSobF6zWhtvFysUwfQEYybfqa0nPj+YEPiUzCZZE1J4rwrS9j8RD5oUnQJzjpgSzlf1/nHp2znA9i3pTI6r+0JVH1jEeCJvdLAPHOqD+xSJnrPgRuJ7M1r33zrWbd97O5P8IkA0BrLF0czG59xZmbryVv+/bMffNmtL7z05tfd/aXvvzInO8VBBI1Lplgaz2w85rTMyccf9d07/v6SO9avX4XgndgsJGHMqAwLF/l4MyAdQGo9jU5lGnm+vdKv/1Lg9zGRp/FM5GloW4b2t5g2gyI0vp3GHG1hTUib8MXzBdBDdcXX70eavVOffN9hgXblGnIfSHJvvZDWt7Z23TqQ9iVAS56TWy9xXqVgkE5JbW0jDzsS2nfXidenSCqXwAt/DddtqbEM4uobi8RCLY4FBXPOqT6wSwKsO/9Q4JaArQN3dMb5r7/uB/+3/YbWWmqBU+iq9UdlNhx13NR4vvKT7Q/9+BlTU/vXt5o8+MC9F8cmMocdc3rj+mvOee8brj7rB2684k2B8qyrJAs9lDR+nqE2g3bBPcdurMQHEuqz2Pwyne/FB4TqtEHj75f5zyNYl55Lx+fmSPPppe6wSL13IlTm903nfV0SiNcC5rQbHx2gOa9SnCefxLrSeehiVz5yjYQO6fxgEwkBO4C/rDlJgui+DOLaMBaRThN52YI56FSN2LTk5Px14IaKX/tKBG4YK5XK6DNOefXtO3ZOnScfk2uyuWKGf2barNOEdcaDltbPul9x2Tkfeu/bLrqbxgsfJbZtLi5hsOJNQuXjQXR2Vp30SbMLvYx4qg+er/QBOhv7RN0DI+349hDwFT+plwa5Sbn2S9SRNpQvSPg4OpWH/OdDaBw6jQ3K0Ieu4zcEerlX8Unrj7az7h6r2HkNsJIMpiiXdcJrxtljKXbtE0hchmugktOhQpf1Fq9BLx/31dkB+7XUNgm0nkC1YSwyw160iwLmnVN9YJcy0TFTaY7xJocALYGbPyoXCTtc/uPOrxz259e+78vTM9Ha4NaK+c/2UOHBBT5lWL/l1MwrXv68D/zj2y76PI0TB25K+AgPi1YHcc47yRsDcHngS03I1o1eHkC/D0n7D9KnfunWv7icxpN1GlK/js63+WsCdUHIBtLsQqfxCZZhTji1b9xcSiV0v72QMiYJQv1W/YFkHX7OLmXxekCicg6gIlW5lqzDB7ryi+1ic9djiTIkVxavP19SmdyPJEF0XwZxbRhLxECTfanBPHSqj9gRoAHymLE0z3hhc9CGpKwEcTltQ9YvvuQtV375fx94H750doBWs3N6LrdN2z7mMTXXavEAnB9s71kwEI83PW1r5k+v/p233/KmC75OY4UXHHzDlVTeMDhoi0SVlBQvdFSEhOrkMOk4gNSHBRtgdV+pdLo+Ve/UN10mesg/5AdCvkKnskHo97n24t+LTy/3Md971f0QPSR1oEzolOJ1QnYJwtouQVrnY6nroF1XBhPKeZ0BX0oZfF0SRA/Zgrh2jCVk2It2UcB8dKqP2CVwAzlho8wP3JjV8lE5bM2jnvWq2x7bte/SYjG/u1DMP1rI5acKuWyl0WyWyRd/dCVHAXwkS9WpoRH812oakpNTWwIO1GP83m+x0WzkGvVmvl6rF+uNZqHZnCvSeivRSwL60foIntaf/AoV4BXiLZP2VdOy8DUBKbHu0VrCDufneuuB38DJZw4/9vTpW2689M1Xv/TEh9zY8Wmb6kiwjhPZyHRgUxGdEvCl4OcHIe12Nb34DBvcW6/X7eQXl9G4sk5DG/Jv8wMpvppu5b3S17PEHHFqKm4O9Yy+7xA9jEUqur+qXyylzNmDCT6uHOulzRYqF53KOGBDSpnzjduApDwXqLakb5IE0UO2VOQaxtIyrAW7qGBeOtVH7DpwYwZLXv+cm4O3JzNXveG2U3bs2Pv0C3/72fc9//xTp7aefFhUwh/wn8uM7p3KlGZH5vLFVjsU8OdyI41MrjFCJ/YMfpWTv2OOiE55iuyNuWyOzvIUh7O7p/YWZ6v1/Oz0TH5mejY/U63lp6drBfw6Tq3RzFaqUf7JXfvKM5WoODtbL07tmx6PGrVCJarlZ2ejQmV/BXqxWq2Voqg+XmvU8/VGPRdV6gX8yk6tHhUbdXo5aDTyURSVKtX6ON0TdZ16M5Kp0YtGjV5AqrlCPsLv2WI/qNWa1F60OqJ28dLAw+dGkOpm8sXxzPFbz37g8x/74+uOesrEDJklWGPxQurTtth1gi1twxP8/CCkzYcY6kNXn2GDe+3nunB3qg4EsOk20nSAOnruA/jA7rejkWeQKA/1HffkVE2wfgBdV/qkCbU9X9KuIfZufQaoo/srbej+ig/Gjee9G6tEwnMFnvTXTpyXckixAVXGkvJcIDbkVR0gEvg2XRZErmEsD3qZtMsOzE+n+ujFmNBdHR24oXKgJb0VcFvlvOgI/rOmlORvl6MeTudyQlcSp/ZWW0mdry1SEvIAeicp+Hkf/Nw5Oz3bKDy5d7pQnalnd+7aXdi5c/fo9MxsYWQuO5cv5RrlYr4+sXpVtGqiXCuW8g06N8/t3TuT3f7w46Nf/dYDW77zvZ+cNlutjdHF6HZpp6C9JJcbzVx55Ys+fvO1F97rxkh+r5RdoLuERe1LWeixjnqQGjTk1BiMtbb7+RDwceqKgW6pU59DZdrWrbxtTLpcL0TIv+Nz6AQeo1NT6fac+6GXOdHLmPj99vro65JPBFEC64LbcjZJbHeSbdrHXZsTEbdBgnUYvetIuSSN5H3ZEdeesYzodyEvGzBfnaoRG2RCb83vA0EbEnbCP3VLIOdvmZOOAK2CNEs+cYuf2AJJ+qH1tAQSEteHpOuIXSM+blFBxAsMUjYEbROgIyEQS4K/SEnI4z5xLV0u7Ws9lq1h4wGHLd7o/PxiQNcMjd2yA8Pl1ARp/df+vk9aW4pO5d3q+nR7lkN71nSbwbZ6uN+ho/tC12ddbDrvdJ2ADracdN61w0nbgCvjAlWH0fXYcADJ+7Ijci1j+bHoE35YYN461UfskLFO/gieIPXUjQxJHYjhp/PyLXTJ60DvJzQn1xVd+sR5knIfkgTRfakJ2TR60YmOwMqy1Z14U+CPu0XCRikO4souCeWx7sr1RgI74PZbaptMBe04NQEu4dRh0kubXfs8AL1ct9fn3majMWyz9TJ+oXqdcM+7L9Keb4h+2++1/72Mhcbvc6BfkteSddR1/nGZskk+XjPOzj5i0P6+DhfoSgq+3S9PRa5tLE/6mrzLCZq3aX0XO2RCRx1AugRt2Dj4unIdeNkG6co5kQ8COaqGArjY5drSRpwASek/65CeXQjq4tsNaksvWNapKsySR0oLxJIPJtVO4iXAlYPEZoO8k4KfXyh6GqtlSLDfNKZtdhriTveYVrYY49LrM17ouTDMe23rK+a5U/01x1LKdZmzxXlXxnmUAV1PbMgDVT+2OXRedN8niFzPWP4sxuJdEDCXneojdl9KQGWdJilWAvIcXAmWZNPBOM6jXPlL4nrOB2W6PanLGVdXEuikx6CuU0P37Oc1vAhxac4QkFC9hECbJv3Ttmwg8ithiTY8W2LjgXRonRG/+UCX6DQWy52e+k7jFPQL3Hsv7S30eM37mQYItbnQ95FGoi96Dqv5ztKVaX+4JGzwAdKOr0Oqa0CKLugywfdJRbVtrACWatIPBcxtp/qIHTKht9YDrxKWZItPyAQHXcpD+sGY886H6wDt6/JSR+oBkezkfDjrJNshQ2UK3xbyEdIWMG8IwNN1wBbJCT6QIT9XHzruQXwAl0G2sjF+nlH1+oKu0WkMVgqD3ENbHRrCtHaW8xgN9NwHYFhj0NZfN8+BX8Z5vSbwP/GHXdVN5KFDBtqO/Yle9I7o6xsrh+W8oLuCee7UECiTci05cAKRZAsFb9adXZ++Yz+pLz5Spnwg0c84cBNSDkSChE3qhnDX6wlqJrEwqS7ybYn8EoFZ59EGEQdsl9d1pVyuJynegKA6yTi/JYG61PP4pTGf/vd5/aAvXX/ebQQYZFzm+xwXax4Mcm8hUvur5jpgXc8TKRdbtzzhSyFk9306ovtlrDyGNZmXBJrnnfovZZBaRz0OpDR5kZegqoM3S+fHeVfmf8QOYIrbwP9QrvwAt9dS26T0w78frWt8e5pf2qKWQCs2SCQdkBM6yikvgZyTKmdd7GKjhPti6WyM2IwwNFRpz5Oh8etYLnRrJ0C//j5Df66DzpUB7r1v0vqWNtd9u84D5etLQefT9K4MOqbG8mLBJ/hCQ/O/0z2gTMq1xMrhPE1k1kWSyQ/IYtc+UibXj+sgAWRcGRtCeSA2hZ8HvdpChBY5S+oGXZ464ElXjpQWzIPB2tnYAOnngdhCaL9+oDZ7HYtlDw1BX/cyyL33e4350Ol5H2z481fu3bcDNS66zPdLK/P9unIoPYdDgRW/4XXZhKQsJBGFOE+TmnVfuqK4Dtl0gO4UrOM6KZJRbTOuLuOXCdqnV6ipxKKlNvwgm0go8+xy6o5tqpzbB16b8XUlr5GypQRddmpPDLPP/V47DepTX+0M67qDsByeeYhuY9Jrv6mdbvM8Tdd08kmrE2S5jrcxf5ZsEQ+TLgtPykJSAjRvgNAB8qKrtjkPieTbVR6IH+PqMQE/jZ8X+rVr0jYC0UOBmhc9IT+3lp9vy+ak64hvW+AGYnNoXZNmny+9jM9Kouf7weNw6orDmzMDsdD336WPftl8fDvVDTKM8TOWNwfFxtbDIpXykEwEXZr0nBfpzLFdZUXXH5lrOC9+aeUBgnZ1vYGhPugFLTpLah7F0CXfU7AWHRJ50R1cr6UaQ0DPgW7jOu/5skzoZ/4s9j2H+oY+pPUZdumj+IR80+qn4q074yDnYFncocCo0WXQfV+26TZoIcR5X4d0+YS/U4Ho2tapj2l2v902OrTJUPXEgiZ/nWdd+UCyLn5UxqdulYfadrr22tAyRKcyg4bTSR89bh2fu7Fk4BnJs/HneajM9+kbtfaMQ4SDZvEjljg1DV0uetCm26JF0ZaHFJvkgdcHrSf8FNomiw+2kG9XvH52W8yJjYPqxnmpKzbkVTmQj9BhJsH+knx6tRkHGOj598liXONQf84LNvdljRqHJouxeBcNBBGndkJ8fCnEdr89RChIbRcbSPNPI6W/Het0wutLLwubfagaS6nTLQ+cTfKx3aHzfpmQZj9UGfi5D8hiXM+e8ZDHQNaicWiz2JvFgkOxpZd70j6i+/US9lC7tIhiW7fyED32NUG3NjtB1wsuemoytouP2HQd5edLoZvdWDoGnjcLxFLNifmOw6L3W69PwwDLbTEPBYo1vd6X+Gn/tLptvnIdLKzQNcme1hbTRz9jurXZCXTSqQnQf6e2+agyXwo6n6YbhtEjej0aRoiBg8BKoMfA6PvofKf6neol6LEfPTNo8PaDso+3YYieVidUnuZrGEYKFqiNfhlqQFmO9Bk0fd9u+U4slG+CXu+vy+bQS/D17b3UGYheN7JhvxAZxkJiAdoYFofExjfgBh+q06mdxR7LQa7X78bRKTgPtAnZ5rUw2EvM0mLz2lhMDqnFPs/NrZe6wxjPpXgmoU2nV1tXbFMzDMMYHodU4AYLdDJZKW2G6BRUBw64FqwNwzAWhkMucGuW6ceLS9GnoQVZC9iGYRgLyyEduAX7+eD8sYBtGIaxOFjACmCBvDcsWBuGYSw+FqD64FAP6BaoDcMwlh4L3IvMSgn+FqQNwzAMwzAMwzAMwzAMwzAMwzAMwzAMwzAMwzAMwzAMwzAMwzAMwzAMwzAMwzAMwzAMwzAMwzAMwzAMwzAMwzAMwzAMwzAMwzAMwzAMwzAMwzAMwzAMwzAMwzAMwzAMwzAMwzAMwzAMwzAMwzAMwzAMwzAMwzAMwzAMwzAMwzAMwzAMwzAMwzAMwzAMwzAMwzAMwzB6IpP5fxJ7LXTrm3ozAAAAAElFTkSuQmCC"/>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0" name="Straight Connector 9"/>
          <p:cNvCxnSpPr/>
          <p:nvPr/>
        </p:nvCxnSpPr>
        <p:spPr>
          <a:xfrm>
            <a:off x="291893" y="2597227"/>
            <a:ext cx="116082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91893" y="4845052"/>
            <a:ext cx="116082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610496" y="2706966"/>
            <a:ext cx="8971006" cy="2000548"/>
          </a:xfrm>
          <a:prstGeom prst="rect">
            <a:avLst/>
          </a:prstGeom>
          <a:noFill/>
        </p:spPr>
        <p:txBody>
          <a:bodyPr wrap="square" lIns="91440" tIns="45720" rIns="91440" bIns="45720" rtlCol="0" anchor="t">
            <a:spAutoFit/>
          </a:bodyPr>
          <a:lstStyle/>
          <a:p>
            <a:pPr algn="ctr"/>
            <a:r>
              <a:rPr lang="en-US" sz="4800" b="1" dirty="0">
                <a:solidFill>
                  <a:schemeClr val="bg1"/>
                </a:solidFill>
              </a:rPr>
              <a:t>Reporting and Budgeting for Local Opioid Settlement Funds</a:t>
            </a:r>
            <a:endParaRPr lang="en-US" sz="1000" b="1" dirty="0">
              <a:solidFill>
                <a:schemeClr val="bg1"/>
              </a:solidFill>
            </a:endParaRPr>
          </a:p>
          <a:p>
            <a:pPr algn="ctr"/>
            <a:r>
              <a:rPr lang="en-US" sz="2800" dirty="0">
                <a:solidFill>
                  <a:schemeClr val="bg1"/>
                </a:solidFill>
              </a:rPr>
              <a:t>March 4, 2026</a:t>
            </a:r>
            <a:endParaRPr lang="en-US" sz="2800" baseline="30000" dirty="0">
              <a:solidFill>
                <a:schemeClr val="bg1"/>
              </a:solidFill>
            </a:endParaRPr>
          </a:p>
        </p:txBody>
      </p:sp>
    </p:spTree>
    <p:extLst>
      <p:ext uri="{BB962C8B-B14F-4D97-AF65-F5344CB8AC3E}">
        <p14:creationId xmlns:p14="http://schemas.microsoft.com/office/powerpoint/2010/main" val="729970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66AFA-DA9F-2DB8-E57E-9032A3226B3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BC10103-E207-367F-AEFB-E55637787DCD}"/>
              </a:ext>
            </a:extLst>
          </p:cNvPr>
          <p:cNvPicPr/>
          <p:nvPr/>
        </p:nvPicPr>
        <p:blipFill>
          <a:blip r:embed="rId3">
            <a:extLst>
              <a:ext uri="{28A0092B-C50C-407E-A947-70E740481C1C}">
                <a14:useLocalDpi xmlns:a14="http://schemas.microsoft.com/office/drawing/2010/main" val="0"/>
              </a:ext>
            </a:extLst>
          </a:blip>
          <a:stretch>
            <a:fillRect/>
          </a:stretch>
        </p:blipFill>
        <p:spPr>
          <a:xfrm>
            <a:off x="504" y="0"/>
            <a:ext cx="12190992" cy="841178"/>
          </a:xfrm>
          <a:prstGeom prst="rect">
            <a:avLst/>
          </a:prstGeom>
        </p:spPr>
      </p:pic>
      <p:sp>
        <p:nvSpPr>
          <p:cNvPr id="5" name="TextBox 4">
            <a:extLst>
              <a:ext uri="{FF2B5EF4-FFF2-40B4-BE49-F238E27FC236}">
                <a16:creationId xmlns:a16="http://schemas.microsoft.com/office/drawing/2014/main" id="{95D39519-5AB2-AE95-A3CD-50B8D8240ED9}"/>
              </a:ext>
            </a:extLst>
          </p:cNvPr>
          <p:cNvSpPr txBox="1"/>
          <p:nvPr/>
        </p:nvSpPr>
        <p:spPr>
          <a:xfrm>
            <a:off x="205480" y="70679"/>
            <a:ext cx="1114789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panose="020F0502020204030204"/>
                <a:ea typeface="+mn-ea"/>
                <a:cs typeface="+mn-cs"/>
              </a:rPr>
              <a:t>KACo Opioid Settlement Resource Library </a:t>
            </a:r>
          </a:p>
        </p:txBody>
      </p:sp>
      <p:pic>
        <p:nvPicPr>
          <p:cNvPr id="8" name="Picture 7">
            <a:extLst>
              <a:ext uri="{FF2B5EF4-FFF2-40B4-BE49-F238E27FC236}">
                <a16:creationId xmlns:a16="http://schemas.microsoft.com/office/drawing/2014/main" id="{113A7F93-FF13-B73C-FFE8-BC7F505B99C3}"/>
              </a:ext>
            </a:extLst>
          </p:cNvPr>
          <p:cNvPicPr>
            <a:picLocks noChangeAspect="1"/>
          </p:cNvPicPr>
          <p:nvPr/>
        </p:nvPicPr>
        <p:blipFill>
          <a:blip r:embed="rId4"/>
          <a:srcRect t="2967" b="5397"/>
          <a:stretch>
            <a:fillRect/>
          </a:stretch>
        </p:blipFill>
        <p:spPr>
          <a:xfrm>
            <a:off x="915812" y="930752"/>
            <a:ext cx="10360375" cy="5661399"/>
          </a:xfrm>
          <a:prstGeom prst="rect">
            <a:avLst/>
          </a:prstGeom>
        </p:spPr>
      </p:pic>
    </p:spTree>
    <p:extLst>
      <p:ext uri="{BB962C8B-B14F-4D97-AF65-F5344CB8AC3E}">
        <p14:creationId xmlns:p14="http://schemas.microsoft.com/office/powerpoint/2010/main" val="3938520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D8E0D-BCA9-55DD-0453-03E9F0F52C6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69546B9-823E-9190-A507-959408D3347A}"/>
              </a:ext>
            </a:extLst>
          </p:cNvPr>
          <p:cNvPicPr/>
          <p:nvPr/>
        </p:nvPicPr>
        <p:blipFill>
          <a:blip r:embed="rId3">
            <a:extLst>
              <a:ext uri="{28A0092B-C50C-407E-A947-70E740481C1C}">
                <a14:useLocalDpi xmlns:a14="http://schemas.microsoft.com/office/drawing/2010/main" val="0"/>
              </a:ext>
            </a:extLst>
          </a:blip>
          <a:stretch>
            <a:fillRect/>
          </a:stretch>
        </p:blipFill>
        <p:spPr>
          <a:xfrm>
            <a:off x="504" y="0"/>
            <a:ext cx="12190992" cy="841178"/>
          </a:xfrm>
          <a:prstGeom prst="rect">
            <a:avLst/>
          </a:prstGeom>
        </p:spPr>
      </p:pic>
      <p:pic>
        <p:nvPicPr>
          <p:cNvPr id="7" name="Picture 6">
            <a:extLst>
              <a:ext uri="{FF2B5EF4-FFF2-40B4-BE49-F238E27FC236}">
                <a16:creationId xmlns:a16="http://schemas.microsoft.com/office/drawing/2014/main" id="{79210CC1-AFF5-161E-8C15-D6EAB398605E}"/>
              </a:ext>
            </a:extLst>
          </p:cNvPr>
          <p:cNvPicPr>
            <a:picLocks noChangeAspect="1"/>
          </p:cNvPicPr>
          <p:nvPr/>
        </p:nvPicPr>
        <p:blipFill>
          <a:blip r:embed="rId4"/>
          <a:stretch>
            <a:fillRect/>
          </a:stretch>
        </p:blipFill>
        <p:spPr>
          <a:xfrm>
            <a:off x="1776412" y="836579"/>
            <a:ext cx="8759671" cy="3885193"/>
          </a:xfrm>
          <a:prstGeom prst="rect">
            <a:avLst/>
          </a:prstGeom>
        </p:spPr>
      </p:pic>
      <p:sp>
        <p:nvSpPr>
          <p:cNvPr id="5" name="TextBox 4">
            <a:extLst>
              <a:ext uri="{FF2B5EF4-FFF2-40B4-BE49-F238E27FC236}">
                <a16:creationId xmlns:a16="http://schemas.microsoft.com/office/drawing/2014/main" id="{6BE22126-9379-2FB6-A43F-BB7C39683007}"/>
              </a:ext>
            </a:extLst>
          </p:cNvPr>
          <p:cNvSpPr txBox="1"/>
          <p:nvPr/>
        </p:nvSpPr>
        <p:spPr>
          <a:xfrm>
            <a:off x="204723" y="65682"/>
            <a:ext cx="1040016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panose="020F0502020204030204"/>
                <a:ea typeface="+mn-ea"/>
                <a:cs typeface="+mn-cs"/>
              </a:rPr>
              <a:t>KACo Opioid Solutions Learning Opportunities </a:t>
            </a:r>
          </a:p>
        </p:txBody>
      </p:sp>
      <p:sp>
        <p:nvSpPr>
          <p:cNvPr id="15" name="Rectangle 2">
            <a:extLst>
              <a:ext uri="{FF2B5EF4-FFF2-40B4-BE49-F238E27FC236}">
                <a16:creationId xmlns:a16="http://schemas.microsoft.com/office/drawing/2014/main" id="{F3021952-1712-6C69-5A34-2E6EF7876295}"/>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3">
            <a:extLst>
              <a:ext uri="{FF2B5EF4-FFF2-40B4-BE49-F238E27FC236}">
                <a16:creationId xmlns:a16="http://schemas.microsoft.com/office/drawing/2014/main" id="{741038DA-C650-4CE5-8AFD-6C5F335E670D}"/>
              </a:ext>
            </a:extLst>
          </p:cNvPr>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672D93BF-0C35-60FD-B1B0-630A1DCC3FDA}"/>
              </a:ext>
            </a:extLst>
          </p:cNvPr>
          <p:cNvSpPr txBox="1"/>
          <p:nvPr/>
        </p:nvSpPr>
        <p:spPr>
          <a:xfrm>
            <a:off x="3755818" y="4728670"/>
            <a:ext cx="6545466" cy="18466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a:ln>
                  <a:noFill/>
                </a:ln>
                <a:solidFill>
                  <a:srgbClr val="003C71"/>
                </a:solidFill>
                <a:effectLst/>
                <a:uLnTx/>
                <a:uFillTx/>
                <a:latin typeface="Myriad Variable Concept"/>
                <a:ea typeface="+mn-ea"/>
                <a:cs typeface="+mn-cs"/>
              </a:rPr>
              <a:t> </a:t>
            </a:r>
            <a:r>
              <a:rPr kumimoji="0" lang="en-US" sz="1900" b="0" i="0" u="none" strike="noStrike" kern="1200" cap="none" spc="0" normalizeH="0" baseline="0" noProof="0">
                <a:ln>
                  <a:noFill/>
                </a:ln>
                <a:solidFill>
                  <a:srgbClr val="003C71"/>
                </a:solidFill>
                <a:effectLst/>
                <a:uLnTx/>
                <a:uFillTx/>
                <a:latin typeface="Calibri" panose="020F0502020204030204"/>
                <a:ea typeface="+mn-ea"/>
                <a:cs typeface="+mn-cs"/>
              </a:rPr>
              <a:t>Check out KACo’s resource library for continuing education opportunities highlighting how counties are using their opioid settlement funds in innovative, effective, and sustainable ways. You’ll find best practices on topics such as youth prevention, peer support, access to treatment, quick response teams, and more. Stay tuned for new resources and updates!</a:t>
            </a:r>
          </a:p>
        </p:txBody>
      </p:sp>
      <p:sp>
        <p:nvSpPr>
          <p:cNvPr id="10" name="Rectangle 1">
            <a:extLst>
              <a:ext uri="{FF2B5EF4-FFF2-40B4-BE49-F238E27FC236}">
                <a16:creationId xmlns:a16="http://schemas.microsoft.com/office/drawing/2014/main" id="{37D36580-099F-2FC7-74EB-D4A1CC6470F5}"/>
              </a:ext>
            </a:extLst>
          </p:cNvPr>
          <p:cNvSpPr>
            <a:spLocks noChangeArrowheads="1"/>
          </p:cNvSpPr>
          <p:nvPr/>
        </p:nvSpPr>
        <p:spPr bwMode="auto">
          <a:xfrm>
            <a:off x="45720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tangle 2">
            <a:extLst>
              <a:ext uri="{FF2B5EF4-FFF2-40B4-BE49-F238E27FC236}">
                <a16:creationId xmlns:a16="http://schemas.microsoft.com/office/drawing/2014/main" id="{182BC860-66AF-934C-9AA6-AC36C0E13EBB}"/>
              </a:ext>
            </a:extLst>
          </p:cNvPr>
          <p:cNvSpPr>
            <a:spLocks noChangeArrowheads="1"/>
          </p:cNvSpPr>
          <p:nvPr/>
        </p:nvSpPr>
        <p:spPr bwMode="auto">
          <a:xfrm>
            <a:off x="6096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4">
            <a:extLst>
              <a:ext uri="{FF2B5EF4-FFF2-40B4-BE49-F238E27FC236}">
                <a16:creationId xmlns:a16="http://schemas.microsoft.com/office/drawing/2014/main" id="{95433C15-D17D-837E-E45C-9E03FBE75035}"/>
              </a:ext>
            </a:extLst>
          </p:cNvPr>
          <p:cNvSpPr>
            <a:spLocks noChangeArrowheads="1"/>
          </p:cNvSpPr>
          <p:nvPr/>
        </p:nvSpPr>
        <p:spPr bwMode="auto">
          <a:xfrm>
            <a:off x="1006444" y="82968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descr="Chart, scatter chart, qr code&#10;&#10;AI-generated content may be incorrect.">
            <a:extLst>
              <a:ext uri="{FF2B5EF4-FFF2-40B4-BE49-F238E27FC236}">
                <a16:creationId xmlns:a16="http://schemas.microsoft.com/office/drawing/2014/main" id="{75837553-2BBE-F29C-09F5-68BD741F14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3548" y="4679562"/>
            <a:ext cx="2011750" cy="2011750"/>
          </a:xfrm>
          <a:prstGeom prst="rect">
            <a:avLst/>
          </a:prstGeom>
        </p:spPr>
      </p:pic>
    </p:spTree>
    <p:extLst>
      <p:ext uri="{BB962C8B-B14F-4D97-AF65-F5344CB8AC3E}">
        <p14:creationId xmlns:p14="http://schemas.microsoft.com/office/powerpoint/2010/main" val="2182768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24CEF34-E662-7568-3969-604C2627559D}"/>
              </a:ext>
            </a:extLst>
          </p:cNvPr>
          <p:cNvSpPr/>
          <p:nvPr/>
        </p:nvSpPr>
        <p:spPr>
          <a:xfrm>
            <a:off x="0" y="1"/>
            <a:ext cx="12192000" cy="685799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EEE18E42-0534-5982-6624-CC4B4F63F0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8086"/>
            <a:ext cx="12192000" cy="6096000"/>
          </a:xfrm>
          <a:prstGeom prst="rect">
            <a:avLst/>
          </a:prstGeom>
        </p:spPr>
      </p:pic>
      <p:sp>
        <p:nvSpPr>
          <p:cNvPr id="14" name="Rectangle 1">
            <a:extLst>
              <a:ext uri="{FF2B5EF4-FFF2-40B4-BE49-F238E27FC236}">
                <a16:creationId xmlns:a16="http://schemas.microsoft.com/office/drawing/2014/main" id="{6B9C52F7-4F46-35E8-3E65-B233F9CA1C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2">
            <a:extLst>
              <a:ext uri="{FF2B5EF4-FFF2-40B4-BE49-F238E27FC236}">
                <a16:creationId xmlns:a16="http://schemas.microsoft.com/office/drawing/2014/main" id="{D7BF7600-5B7B-8CB4-60B3-5C174E00DA56}"/>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3">
            <a:extLst>
              <a:ext uri="{FF2B5EF4-FFF2-40B4-BE49-F238E27FC236}">
                <a16:creationId xmlns:a16="http://schemas.microsoft.com/office/drawing/2014/main" id="{44D1B82B-D545-AAF7-C19B-0C11813E1F32}"/>
              </a:ext>
            </a:extLst>
          </p:cNvPr>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1">
            <a:extLst>
              <a:ext uri="{FF2B5EF4-FFF2-40B4-BE49-F238E27FC236}">
                <a16:creationId xmlns:a16="http://schemas.microsoft.com/office/drawing/2014/main" id="{2A4F4A9F-BC15-189E-0A28-622A4D488D24}"/>
              </a:ext>
            </a:extLst>
          </p:cNvPr>
          <p:cNvSpPr>
            <a:spLocks noChangeArrowheads="1"/>
          </p:cNvSpPr>
          <p:nvPr/>
        </p:nvSpPr>
        <p:spPr bwMode="auto">
          <a:xfrm>
            <a:off x="45720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tangle 2">
            <a:extLst>
              <a:ext uri="{FF2B5EF4-FFF2-40B4-BE49-F238E27FC236}">
                <a16:creationId xmlns:a16="http://schemas.microsoft.com/office/drawing/2014/main" id="{43B9ADF1-7C58-F1D7-FBC7-E988EA99A2E4}"/>
              </a:ext>
            </a:extLst>
          </p:cNvPr>
          <p:cNvSpPr>
            <a:spLocks noChangeArrowheads="1"/>
          </p:cNvSpPr>
          <p:nvPr/>
        </p:nvSpPr>
        <p:spPr bwMode="auto">
          <a:xfrm>
            <a:off x="6096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4">
            <a:extLst>
              <a:ext uri="{FF2B5EF4-FFF2-40B4-BE49-F238E27FC236}">
                <a16:creationId xmlns:a16="http://schemas.microsoft.com/office/drawing/2014/main" id="{0D97E9D6-258C-EAC0-1F7E-3E4F2843E464}"/>
              </a:ext>
            </a:extLst>
          </p:cNvPr>
          <p:cNvSpPr>
            <a:spLocks noChangeArrowheads="1"/>
          </p:cNvSpPr>
          <p:nvPr/>
        </p:nvSpPr>
        <p:spPr bwMode="auto">
          <a:xfrm>
            <a:off x="1006444" y="82968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descr="Chart, scatter chart, qr code&#10;&#10;AI-generated content may be incorrect.">
            <a:extLst>
              <a:ext uri="{FF2B5EF4-FFF2-40B4-BE49-F238E27FC236}">
                <a16:creationId xmlns:a16="http://schemas.microsoft.com/office/drawing/2014/main" id="{DCB436D3-D5BC-71F0-6A53-9EC5EF1FA0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3400" y="3103786"/>
            <a:ext cx="2445200" cy="2445200"/>
          </a:xfrm>
          <a:prstGeom prst="rect">
            <a:avLst/>
          </a:prstGeom>
        </p:spPr>
      </p:pic>
    </p:spTree>
    <p:extLst>
      <p:ext uri="{BB962C8B-B14F-4D97-AF65-F5344CB8AC3E}">
        <p14:creationId xmlns:p14="http://schemas.microsoft.com/office/powerpoint/2010/main" val="1373036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0402E9-9D9D-3BC3-3AB4-BA31A6A5D9E3}"/>
              </a:ext>
            </a:extLst>
          </p:cNvPr>
          <p:cNvPicPr/>
          <p:nvPr/>
        </p:nvPicPr>
        <p:blipFill>
          <a:blip r:embed="rId3">
            <a:extLst>
              <a:ext uri="{28A0092B-C50C-407E-A947-70E740481C1C}">
                <a14:useLocalDpi xmlns:a14="http://schemas.microsoft.com/office/drawing/2010/main" val="0"/>
              </a:ext>
            </a:extLst>
          </a:blip>
          <a:stretch>
            <a:fillRect/>
          </a:stretch>
        </p:blipFill>
        <p:spPr>
          <a:xfrm>
            <a:off x="504" y="0"/>
            <a:ext cx="12190992" cy="841178"/>
          </a:xfrm>
          <a:prstGeom prst="rect">
            <a:avLst/>
          </a:prstGeom>
        </p:spPr>
      </p:pic>
      <p:sp>
        <p:nvSpPr>
          <p:cNvPr id="3" name="Content Placeholder 2">
            <a:extLst>
              <a:ext uri="{FF2B5EF4-FFF2-40B4-BE49-F238E27FC236}">
                <a16:creationId xmlns:a16="http://schemas.microsoft.com/office/drawing/2014/main" id="{0B45163C-3A5B-B465-02DD-9CE990DB7739}"/>
              </a:ext>
            </a:extLst>
          </p:cNvPr>
          <p:cNvSpPr>
            <a:spLocks noGrp="1"/>
          </p:cNvSpPr>
          <p:nvPr>
            <p:ph idx="1"/>
          </p:nvPr>
        </p:nvSpPr>
        <p:spPr>
          <a:xfrm>
            <a:off x="4315969" y="1050967"/>
            <a:ext cx="7674980" cy="5245487"/>
          </a:xfrm>
        </p:spPr>
        <p:txBody>
          <a:bodyPr numCol="1" anchor="t">
            <a:noAutofit/>
          </a:bodyPr>
          <a:lstStyle/>
          <a:p>
            <a:r>
              <a:rPr lang="en-US" sz="2200" b="1">
                <a:solidFill>
                  <a:srgbClr val="002060"/>
                </a:solidFill>
              </a:rPr>
              <a:t>Guidance on opioid settlement use</a:t>
            </a:r>
          </a:p>
          <a:p>
            <a:r>
              <a:rPr lang="en-US" sz="2200" b="1">
                <a:solidFill>
                  <a:srgbClr val="002060"/>
                </a:solidFill>
              </a:rPr>
              <a:t>Review of allowable expenses</a:t>
            </a:r>
          </a:p>
          <a:p>
            <a:r>
              <a:rPr lang="en-US" sz="2200" b="1">
                <a:solidFill>
                  <a:srgbClr val="002060"/>
                </a:solidFill>
              </a:rPr>
              <a:t>Support for long-term and strategic planning</a:t>
            </a:r>
          </a:p>
          <a:p>
            <a:r>
              <a:rPr lang="en-US" sz="2200" b="1">
                <a:solidFill>
                  <a:srgbClr val="002060"/>
                </a:solidFill>
              </a:rPr>
              <a:t>Access to templates and standardized forms</a:t>
            </a:r>
          </a:p>
          <a:p>
            <a:r>
              <a:rPr lang="en-US" sz="2200" b="1">
                <a:solidFill>
                  <a:srgbClr val="002060"/>
                </a:solidFill>
              </a:rPr>
              <a:t>Assistance with mandatory reporting requirements</a:t>
            </a:r>
          </a:p>
          <a:p>
            <a:r>
              <a:rPr lang="en-US" sz="2200" b="1">
                <a:solidFill>
                  <a:srgbClr val="002060"/>
                </a:solidFill>
              </a:rPr>
              <a:t>Review of best practices and peer examples</a:t>
            </a:r>
          </a:p>
          <a:p>
            <a:r>
              <a:rPr lang="en-US" sz="2200" b="1">
                <a:solidFill>
                  <a:srgbClr val="002060"/>
                </a:solidFill>
              </a:rPr>
              <a:t>Training and education opportunities</a:t>
            </a:r>
          </a:p>
          <a:p>
            <a:r>
              <a:rPr lang="en-US" sz="2200" b="1">
                <a:solidFill>
                  <a:srgbClr val="002060"/>
                </a:solidFill>
              </a:rPr>
              <a:t>Referrals to qualified practitioners and subject-matter experts</a:t>
            </a:r>
          </a:p>
        </p:txBody>
      </p:sp>
      <p:sp>
        <p:nvSpPr>
          <p:cNvPr id="8" name="TextBox 7">
            <a:extLst>
              <a:ext uri="{FF2B5EF4-FFF2-40B4-BE49-F238E27FC236}">
                <a16:creationId xmlns:a16="http://schemas.microsoft.com/office/drawing/2014/main" id="{B452F77A-7680-DECC-0785-F638460A6DBB}"/>
              </a:ext>
            </a:extLst>
          </p:cNvPr>
          <p:cNvSpPr txBox="1"/>
          <p:nvPr/>
        </p:nvSpPr>
        <p:spPr>
          <a:xfrm>
            <a:off x="201051" y="68539"/>
            <a:ext cx="10531117" cy="707886"/>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panose="020F0502020204030204"/>
                <a:ea typeface="+mn-ea"/>
                <a:cs typeface="+mn-cs"/>
              </a:rPr>
              <a:t>Opioid Settlement Advisor </a:t>
            </a:r>
            <a:endParaRPr kumimoji="0" lang="en-US" sz="4000" b="1" i="0" u="none" strike="noStrike" kern="1200" cap="none" spc="0" normalizeH="0" baseline="0" noProof="0">
              <a:ln>
                <a:noFill/>
              </a:ln>
              <a:solidFill>
                <a:prstClr val="white"/>
              </a:solidFill>
              <a:effectLst/>
              <a:uLnTx/>
              <a:uFillTx/>
              <a:latin typeface="Calibri" panose="020F0502020204030204"/>
              <a:ea typeface="Calibri"/>
              <a:cs typeface="Calibri"/>
            </a:endParaRPr>
          </a:p>
        </p:txBody>
      </p:sp>
      <p:pic>
        <p:nvPicPr>
          <p:cNvPr id="5" name="Picture 4" descr="A person wearing glasses and a black jacket&#10;&#10;Description automatically generated">
            <a:extLst>
              <a:ext uri="{FF2B5EF4-FFF2-40B4-BE49-F238E27FC236}">
                <a16:creationId xmlns:a16="http://schemas.microsoft.com/office/drawing/2014/main" id="{EC0D85FC-ECFA-5446-7AD8-8110841E5A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662" y="1142407"/>
            <a:ext cx="3694650" cy="46183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ounded Rectangle 1">
            <a:extLst>
              <a:ext uri="{FF2B5EF4-FFF2-40B4-BE49-F238E27FC236}">
                <a16:creationId xmlns:a16="http://schemas.microsoft.com/office/drawing/2014/main" id="{01159EF7-0DE6-B7E5-C543-A6B514C16E82}"/>
              </a:ext>
            </a:extLst>
          </p:cNvPr>
          <p:cNvSpPr/>
          <p:nvPr/>
        </p:nvSpPr>
        <p:spPr>
          <a:xfrm>
            <a:off x="6096000" y="4768096"/>
            <a:ext cx="3830855" cy="1619798"/>
          </a:xfrm>
          <a:prstGeom prst="roundRect">
            <a:avLst/>
          </a:prstGeom>
          <a:solidFill>
            <a:srgbClr val="003C7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Calibri" panose="020F0502020204030204"/>
                <a:ea typeface="+mn-ea"/>
                <a:cs typeface="+mn-cs"/>
              </a:rPr>
              <a:t>Lauren Carr</a:t>
            </a:r>
            <a:endParaRPr kumimoji="0" lang="en-US" sz="36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panose="020F0502020204030204"/>
                <a:ea typeface="+mn-ea"/>
                <a:cs typeface="+mn-cs"/>
              </a:rPr>
              <a:t>lauren.carr@kaco.org</a:t>
            </a: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2163029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306D94-0952-E2FD-2E23-4ECE2A273049}"/>
            </a:ext>
          </a:extLst>
        </p:cNvPr>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A23032-D5EE-C7C0-544C-4BCAA6CD5305}"/>
              </a:ext>
            </a:extLst>
          </p:cNvPr>
          <p:cNvSpPr>
            <a:spLocks noGrp="1"/>
          </p:cNvSpPr>
          <p:nvPr>
            <p:ph type="ctrTitle"/>
          </p:nvPr>
        </p:nvSpPr>
        <p:spPr>
          <a:xfrm>
            <a:off x="699714" y="5490971"/>
            <a:ext cx="6962072" cy="1159200"/>
          </a:xfrm>
        </p:spPr>
        <p:txBody>
          <a:bodyPr anchor="ctr">
            <a:noAutofit/>
          </a:bodyPr>
          <a:lstStyle/>
          <a:p>
            <a:pPr algn="l"/>
            <a:r>
              <a:rPr lang="en-US" sz="2800" b="1">
                <a:solidFill>
                  <a:srgbClr val="FFFFFF"/>
                </a:solidFill>
              </a:rPr>
              <a:t>Jessie Halladay, Deputy Executive Director</a:t>
            </a:r>
            <a:br>
              <a:rPr lang="en-US" sz="2800" b="1">
                <a:solidFill>
                  <a:srgbClr val="FFFFFF"/>
                </a:solidFill>
              </a:rPr>
            </a:br>
            <a:r>
              <a:rPr lang="en-US" sz="2800" b="1">
                <a:solidFill>
                  <a:srgbClr val="FFFFFF"/>
                </a:solidFill>
              </a:rPr>
              <a:t>Jessica Stines, Executive Advisor – Accountability and Advancement </a:t>
            </a:r>
          </a:p>
        </p:txBody>
      </p:sp>
      <p:sp>
        <p:nvSpPr>
          <p:cNvPr id="3" name="Content Placeholder 2">
            <a:extLst>
              <a:ext uri="{FF2B5EF4-FFF2-40B4-BE49-F238E27FC236}">
                <a16:creationId xmlns:a16="http://schemas.microsoft.com/office/drawing/2014/main" id="{BC6011DC-8528-CCC3-9101-3AE4A8B79114}"/>
              </a:ext>
            </a:extLst>
          </p:cNvPr>
          <p:cNvSpPr>
            <a:spLocks noGrp="1"/>
          </p:cNvSpPr>
          <p:nvPr>
            <p:ph type="subTitle" idx="1"/>
          </p:nvPr>
        </p:nvSpPr>
        <p:spPr>
          <a:xfrm>
            <a:off x="8463794" y="5577595"/>
            <a:ext cx="3342290" cy="873612"/>
          </a:xfrm>
        </p:spPr>
        <p:txBody>
          <a:bodyPr anchor="ctr">
            <a:normAutofit/>
          </a:bodyPr>
          <a:lstStyle/>
          <a:p>
            <a:pPr algn="l"/>
            <a:r>
              <a:rPr lang="en-US" sz="2800">
                <a:solidFill>
                  <a:srgbClr val="FFFFFF"/>
                </a:solidFill>
              </a:rPr>
              <a:t>Kentucky Office of the Attorney General </a:t>
            </a:r>
          </a:p>
        </p:txBody>
      </p:sp>
      <p:pic>
        <p:nvPicPr>
          <p:cNvPr id="5" name="Picture 4">
            <a:extLst>
              <a:ext uri="{FF2B5EF4-FFF2-40B4-BE49-F238E27FC236}">
                <a16:creationId xmlns:a16="http://schemas.microsoft.com/office/drawing/2014/main" id="{F2B58158-D093-E847-ED45-FE4479CEF8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535" y="1248602"/>
            <a:ext cx="11327549" cy="2803573"/>
          </a:xfrm>
          <a:prstGeom prst="rect">
            <a:avLst/>
          </a:prstGeom>
        </p:spPr>
      </p:pic>
    </p:spTree>
    <p:extLst>
      <p:ext uri="{BB962C8B-B14F-4D97-AF65-F5344CB8AC3E}">
        <p14:creationId xmlns:p14="http://schemas.microsoft.com/office/powerpoint/2010/main" val="4084425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4904481"/>
            <a:ext cx="2860463" cy="1953683"/>
          </a:xfrm>
          <a:custGeom>
            <a:avLst/>
            <a:gdLst/>
            <a:ahLst/>
            <a:cxnLst/>
            <a:rect l="l" t="t" r="r" b="b"/>
            <a:pathLst>
              <a:path w="4290695" h="2930525">
                <a:moveTo>
                  <a:pt x="2753923" y="2930278"/>
                </a:moveTo>
                <a:lnTo>
                  <a:pt x="0" y="2930278"/>
                </a:lnTo>
                <a:lnTo>
                  <a:pt x="0" y="544991"/>
                </a:lnTo>
                <a:lnTo>
                  <a:pt x="47214" y="497709"/>
                </a:lnTo>
                <a:lnTo>
                  <a:pt x="78784" y="468093"/>
                </a:lnTo>
                <a:lnTo>
                  <a:pt x="111072" y="439239"/>
                </a:lnTo>
                <a:lnTo>
                  <a:pt x="144062" y="411161"/>
                </a:lnTo>
                <a:lnTo>
                  <a:pt x="177742" y="383875"/>
                </a:lnTo>
                <a:lnTo>
                  <a:pt x="212097" y="357394"/>
                </a:lnTo>
                <a:lnTo>
                  <a:pt x="247113" y="331734"/>
                </a:lnTo>
                <a:lnTo>
                  <a:pt x="282776" y="306908"/>
                </a:lnTo>
                <a:lnTo>
                  <a:pt x="319073" y="282933"/>
                </a:lnTo>
                <a:lnTo>
                  <a:pt x="355988" y="259823"/>
                </a:lnTo>
                <a:lnTo>
                  <a:pt x="393509" y="237592"/>
                </a:lnTo>
                <a:lnTo>
                  <a:pt x="431620" y="216255"/>
                </a:lnTo>
                <a:lnTo>
                  <a:pt x="470309" y="195828"/>
                </a:lnTo>
                <a:lnTo>
                  <a:pt x="509561" y="176324"/>
                </a:lnTo>
                <a:lnTo>
                  <a:pt x="549361" y="157758"/>
                </a:lnTo>
                <a:lnTo>
                  <a:pt x="589696" y="140146"/>
                </a:lnTo>
                <a:lnTo>
                  <a:pt x="630553" y="123501"/>
                </a:lnTo>
                <a:lnTo>
                  <a:pt x="671916" y="107839"/>
                </a:lnTo>
                <a:lnTo>
                  <a:pt x="713772" y="93174"/>
                </a:lnTo>
                <a:lnTo>
                  <a:pt x="756106" y="79522"/>
                </a:lnTo>
                <a:lnTo>
                  <a:pt x="798906" y="66896"/>
                </a:lnTo>
                <a:lnTo>
                  <a:pt x="842156" y="55312"/>
                </a:lnTo>
                <a:lnTo>
                  <a:pt x="885843" y="44784"/>
                </a:lnTo>
                <a:lnTo>
                  <a:pt x="929953" y="35328"/>
                </a:lnTo>
                <a:lnTo>
                  <a:pt x="974471" y="26957"/>
                </a:lnTo>
                <a:lnTo>
                  <a:pt x="1019384" y="19686"/>
                </a:lnTo>
                <a:lnTo>
                  <a:pt x="1064678" y="13531"/>
                </a:lnTo>
                <a:lnTo>
                  <a:pt x="1110338" y="8506"/>
                </a:lnTo>
                <a:lnTo>
                  <a:pt x="1156351" y="4625"/>
                </a:lnTo>
                <a:lnTo>
                  <a:pt x="1202702" y="1904"/>
                </a:lnTo>
                <a:lnTo>
                  <a:pt x="1249378" y="357"/>
                </a:lnTo>
                <a:lnTo>
                  <a:pt x="1296365" y="0"/>
                </a:lnTo>
                <a:lnTo>
                  <a:pt x="1343647" y="845"/>
                </a:lnTo>
                <a:lnTo>
                  <a:pt x="1391213" y="2909"/>
                </a:lnTo>
                <a:lnTo>
                  <a:pt x="1439046" y="6207"/>
                </a:lnTo>
                <a:lnTo>
                  <a:pt x="1489895" y="10896"/>
                </a:lnTo>
                <a:lnTo>
                  <a:pt x="1540193" y="16770"/>
                </a:lnTo>
                <a:lnTo>
                  <a:pt x="1589932" y="23830"/>
                </a:lnTo>
                <a:lnTo>
                  <a:pt x="1639104" y="32076"/>
                </a:lnTo>
                <a:lnTo>
                  <a:pt x="1687698" y="41511"/>
                </a:lnTo>
                <a:lnTo>
                  <a:pt x="1735706" y="52135"/>
                </a:lnTo>
                <a:lnTo>
                  <a:pt x="1783119" y="63949"/>
                </a:lnTo>
                <a:lnTo>
                  <a:pt x="1829929" y="76956"/>
                </a:lnTo>
                <a:lnTo>
                  <a:pt x="1876125" y="91155"/>
                </a:lnTo>
                <a:lnTo>
                  <a:pt x="1921700" y="106549"/>
                </a:lnTo>
                <a:lnTo>
                  <a:pt x="1966645" y="123138"/>
                </a:lnTo>
                <a:lnTo>
                  <a:pt x="2010949" y="140924"/>
                </a:lnTo>
                <a:lnTo>
                  <a:pt x="2054606" y="159908"/>
                </a:lnTo>
                <a:lnTo>
                  <a:pt x="2097605" y="180091"/>
                </a:lnTo>
                <a:lnTo>
                  <a:pt x="2139937" y="201474"/>
                </a:lnTo>
                <a:lnTo>
                  <a:pt x="2181594" y="224059"/>
                </a:lnTo>
                <a:lnTo>
                  <a:pt x="2222567" y="247847"/>
                </a:lnTo>
                <a:lnTo>
                  <a:pt x="2262847" y="272839"/>
                </a:lnTo>
                <a:lnTo>
                  <a:pt x="2302425" y="299036"/>
                </a:lnTo>
                <a:lnTo>
                  <a:pt x="2341291" y="326439"/>
                </a:lnTo>
                <a:lnTo>
                  <a:pt x="2379438" y="355050"/>
                </a:lnTo>
                <a:lnTo>
                  <a:pt x="2416856" y="384870"/>
                </a:lnTo>
                <a:lnTo>
                  <a:pt x="2453536" y="415900"/>
                </a:lnTo>
                <a:lnTo>
                  <a:pt x="2489469" y="448141"/>
                </a:lnTo>
                <a:lnTo>
                  <a:pt x="2524647" y="481595"/>
                </a:lnTo>
                <a:lnTo>
                  <a:pt x="2559060" y="516262"/>
                </a:lnTo>
                <a:lnTo>
                  <a:pt x="2592699" y="552145"/>
                </a:lnTo>
                <a:lnTo>
                  <a:pt x="2625556" y="589244"/>
                </a:lnTo>
                <a:lnTo>
                  <a:pt x="2657621" y="627560"/>
                </a:lnTo>
                <a:lnTo>
                  <a:pt x="2688886" y="667095"/>
                </a:lnTo>
                <a:lnTo>
                  <a:pt x="2719342" y="707849"/>
                </a:lnTo>
                <a:lnTo>
                  <a:pt x="2867525" y="913018"/>
                </a:lnTo>
                <a:lnTo>
                  <a:pt x="1294547" y="913018"/>
                </a:lnTo>
                <a:lnTo>
                  <a:pt x="1245578" y="914555"/>
                </a:lnTo>
                <a:lnTo>
                  <a:pt x="1196476" y="918824"/>
                </a:lnTo>
                <a:lnTo>
                  <a:pt x="1147349" y="925856"/>
                </a:lnTo>
                <a:lnTo>
                  <a:pt x="1098306" y="935681"/>
                </a:lnTo>
                <a:lnTo>
                  <a:pt x="1050138" y="948244"/>
                </a:lnTo>
                <a:lnTo>
                  <a:pt x="1003049" y="963409"/>
                </a:lnTo>
                <a:lnTo>
                  <a:pt x="957130" y="981090"/>
                </a:lnTo>
                <a:lnTo>
                  <a:pt x="912473" y="1001201"/>
                </a:lnTo>
                <a:lnTo>
                  <a:pt x="869170" y="1023655"/>
                </a:lnTo>
                <a:lnTo>
                  <a:pt x="827311" y="1048366"/>
                </a:lnTo>
                <a:lnTo>
                  <a:pt x="786988" y="1075248"/>
                </a:lnTo>
                <a:lnTo>
                  <a:pt x="748293" y="1104215"/>
                </a:lnTo>
                <a:lnTo>
                  <a:pt x="711317" y="1135181"/>
                </a:lnTo>
                <a:lnTo>
                  <a:pt x="676151" y="1168058"/>
                </a:lnTo>
                <a:lnTo>
                  <a:pt x="642888" y="1202763"/>
                </a:lnTo>
                <a:lnTo>
                  <a:pt x="611617" y="1239207"/>
                </a:lnTo>
                <a:lnTo>
                  <a:pt x="582432" y="1277304"/>
                </a:lnTo>
                <a:lnTo>
                  <a:pt x="555422" y="1316970"/>
                </a:lnTo>
                <a:lnTo>
                  <a:pt x="530681" y="1358116"/>
                </a:lnTo>
                <a:lnTo>
                  <a:pt x="508298" y="1400658"/>
                </a:lnTo>
                <a:lnTo>
                  <a:pt x="488366" y="1444508"/>
                </a:lnTo>
                <a:lnTo>
                  <a:pt x="470976" y="1489581"/>
                </a:lnTo>
                <a:lnTo>
                  <a:pt x="456219" y="1535791"/>
                </a:lnTo>
                <a:lnTo>
                  <a:pt x="444188" y="1583051"/>
                </a:lnTo>
                <a:lnTo>
                  <a:pt x="434972" y="1631275"/>
                </a:lnTo>
                <a:lnTo>
                  <a:pt x="427894" y="1682939"/>
                </a:lnTo>
                <a:lnTo>
                  <a:pt x="423390" y="1733335"/>
                </a:lnTo>
                <a:lnTo>
                  <a:pt x="423362" y="1733656"/>
                </a:lnTo>
                <a:lnTo>
                  <a:pt x="421370" y="1783408"/>
                </a:lnTo>
                <a:lnTo>
                  <a:pt x="421914" y="1832180"/>
                </a:lnTo>
                <a:lnTo>
                  <a:pt x="424988" y="1879957"/>
                </a:lnTo>
                <a:lnTo>
                  <a:pt x="430587" y="1926724"/>
                </a:lnTo>
                <a:lnTo>
                  <a:pt x="438706" y="1972463"/>
                </a:lnTo>
                <a:lnTo>
                  <a:pt x="449339" y="2017160"/>
                </a:lnTo>
                <a:lnTo>
                  <a:pt x="462482" y="2060799"/>
                </a:lnTo>
                <a:lnTo>
                  <a:pt x="478129" y="2103364"/>
                </a:lnTo>
                <a:lnTo>
                  <a:pt x="496275" y="2144840"/>
                </a:lnTo>
                <a:lnTo>
                  <a:pt x="516914" y="2185210"/>
                </a:lnTo>
                <a:lnTo>
                  <a:pt x="540042" y="2224460"/>
                </a:lnTo>
                <a:lnTo>
                  <a:pt x="565653" y="2262574"/>
                </a:lnTo>
                <a:lnTo>
                  <a:pt x="593742" y="2299535"/>
                </a:lnTo>
                <a:lnTo>
                  <a:pt x="624303" y="2335328"/>
                </a:lnTo>
                <a:lnTo>
                  <a:pt x="657333" y="2369938"/>
                </a:lnTo>
                <a:lnTo>
                  <a:pt x="692824" y="2403349"/>
                </a:lnTo>
                <a:lnTo>
                  <a:pt x="730773" y="2435545"/>
                </a:lnTo>
                <a:lnTo>
                  <a:pt x="771173" y="2466511"/>
                </a:lnTo>
                <a:lnTo>
                  <a:pt x="814020" y="2496230"/>
                </a:lnTo>
                <a:lnTo>
                  <a:pt x="859348" y="2524432"/>
                </a:lnTo>
                <a:lnTo>
                  <a:pt x="904876" y="2549713"/>
                </a:lnTo>
                <a:lnTo>
                  <a:pt x="950588" y="2572088"/>
                </a:lnTo>
                <a:lnTo>
                  <a:pt x="996464" y="2591571"/>
                </a:lnTo>
                <a:lnTo>
                  <a:pt x="1042486" y="2608176"/>
                </a:lnTo>
                <a:lnTo>
                  <a:pt x="1088637" y="2621917"/>
                </a:lnTo>
                <a:lnTo>
                  <a:pt x="1134897" y="2632810"/>
                </a:lnTo>
                <a:lnTo>
                  <a:pt x="1181248" y="2640868"/>
                </a:lnTo>
                <a:lnTo>
                  <a:pt x="1227673" y="2646106"/>
                </a:lnTo>
                <a:lnTo>
                  <a:pt x="1274153" y="2648538"/>
                </a:lnTo>
                <a:lnTo>
                  <a:pt x="2696906" y="2648538"/>
                </a:lnTo>
                <a:lnTo>
                  <a:pt x="2788446" y="2778956"/>
                </a:lnTo>
                <a:lnTo>
                  <a:pt x="2848379" y="2865197"/>
                </a:lnTo>
                <a:lnTo>
                  <a:pt x="2753923" y="2930278"/>
                </a:lnTo>
                <a:close/>
              </a:path>
              <a:path w="4290695" h="2930525">
                <a:moveTo>
                  <a:pt x="4290369" y="2930278"/>
                </a:moveTo>
                <a:lnTo>
                  <a:pt x="3215969" y="2930278"/>
                </a:lnTo>
                <a:lnTo>
                  <a:pt x="3207639" y="2923817"/>
                </a:lnTo>
                <a:lnTo>
                  <a:pt x="3171684" y="2892882"/>
                </a:lnTo>
                <a:lnTo>
                  <a:pt x="3137406" y="2860288"/>
                </a:lnTo>
                <a:lnTo>
                  <a:pt x="3104737" y="2826068"/>
                </a:lnTo>
                <a:lnTo>
                  <a:pt x="3073612" y="2790254"/>
                </a:lnTo>
                <a:lnTo>
                  <a:pt x="3043963" y="2752881"/>
                </a:lnTo>
                <a:lnTo>
                  <a:pt x="3015725" y="2713981"/>
                </a:lnTo>
                <a:lnTo>
                  <a:pt x="2582498" y="2096385"/>
                </a:lnTo>
                <a:lnTo>
                  <a:pt x="2001570" y="1274405"/>
                </a:lnTo>
                <a:lnTo>
                  <a:pt x="1971454" y="1234305"/>
                </a:lnTo>
                <a:lnTo>
                  <a:pt x="1939363" y="1196404"/>
                </a:lnTo>
                <a:lnTo>
                  <a:pt x="1905403" y="1160733"/>
                </a:lnTo>
                <a:lnTo>
                  <a:pt x="1869684" y="1127323"/>
                </a:lnTo>
                <a:lnTo>
                  <a:pt x="1832313" y="1096205"/>
                </a:lnTo>
                <a:lnTo>
                  <a:pt x="1793400" y="1067411"/>
                </a:lnTo>
                <a:lnTo>
                  <a:pt x="1753053" y="1040972"/>
                </a:lnTo>
                <a:lnTo>
                  <a:pt x="1711380" y="1016920"/>
                </a:lnTo>
                <a:lnTo>
                  <a:pt x="1668489" y="995286"/>
                </a:lnTo>
                <a:lnTo>
                  <a:pt x="1624489" y="976101"/>
                </a:lnTo>
                <a:lnTo>
                  <a:pt x="1579489" y="959396"/>
                </a:lnTo>
                <a:lnTo>
                  <a:pt x="1533597" y="945204"/>
                </a:lnTo>
                <a:lnTo>
                  <a:pt x="1486921" y="933555"/>
                </a:lnTo>
                <a:lnTo>
                  <a:pt x="1439569" y="924480"/>
                </a:lnTo>
                <a:lnTo>
                  <a:pt x="1391651" y="918011"/>
                </a:lnTo>
                <a:lnTo>
                  <a:pt x="1343274" y="914180"/>
                </a:lnTo>
                <a:lnTo>
                  <a:pt x="1294547" y="913018"/>
                </a:lnTo>
                <a:lnTo>
                  <a:pt x="2867525" y="913018"/>
                </a:lnTo>
                <a:lnTo>
                  <a:pt x="3159650" y="1321888"/>
                </a:lnTo>
                <a:lnTo>
                  <a:pt x="4290369" y="2930278"/>
                </a:lnTo>
                <a:close/>
              </a:path>
              <a:path w="4290695" h="2930525">
                <a:moveTo>
                  <a:pt x="2696906" y="2648538"/>
                </a:moveTo>
                <a:lnTo>
                  <a:pt x="1274153" y="2648538"/>
                </a:lnTo>
                <a:lnTo>
                  <a:pt x="1320669" y="2648179"/>
                </a:lnTo>
                <a:lnTo>
                  <a:pt x="1367203" y="2645042"/>
                </a:lnTo>
                <a:lnTo>
                  <a:pt x="1413738" y="2639143"/>
                </a:lnTo>
                <a:lnTo>
                  <a:pt x="1460254" y="2630495"/>
                </a:lnTo>
                <a:lnTo>
                  <a:pt x="1506733" y="2619113"/>
                </a:lnTo>
                <a:lnTo>
                  <a:pt x="1553158" y="2605012"/>
                </a:lnTo>
                <a:lnTo>
                  <a:pt x="1599510" y="2588206"/>
                </a:lnTo>
                <a:lnTo>
                  <a:pt x="1645770" y="2568708"/>
                </a:lnTo>
                <a:lnTo>
                  <a:pt x="1691920" y="2546534"/>
                </a:lnTo>
                <a:lnTo>
                  <a:pt x="1737943" y="2521698"/>
                </a:lnTo>
                <a:lnTo>
                  <a:pt x="1783819" y="2494214"/>
                </a:lnTo>
                <a:lnTo>
                  <a:pt x="1825559" y="2467416"/>
                </a:lnTo>
                <a:lnTo>
                  <a:pt x="1867063" y="2440100"/>
                </a:lnTo>
                <a:lnTo>
                  <a:pt x="1908379" y="2412322"/>
                </a:lnTo>
                <a:lnTo>
                  <a:pt x="1949557" y="2384136"/>
                </a:lnTo>
                <a:lnTo>
                  <a:pt x="1990648" y="2355598"/>
                </a:lnTo>
                <a:lnTo>
                  <a:pt x="2322148" y="2121215"/>
                </a:lnTo>
                <a:lnTo>
                  <a:pt x="2696906" y="2648538"/>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grpSp>
        <p:nvGrpSpPr>
          <p:cNvPr id="3" name="object 3"/>
          <p:cNvGrpSpPr/>
          <p:nvPr/>
        </p:nvGrpSpPr>
        <p:grpSpPr>
          <a:xfrm>
            <a:off x="11094061" y="4713733"/>
            <a:ext cx="805180" cy="805603"/>
            <a:chOff x="16641092" y="7070598"/>
            <a:chExt cx="1207770" cy="1208405"/>
          </a:xfrm>
        </p:grpSpPr>
        <p:sp>
          <p:nvSpPr>
            <p:cNvPr id="4" name="object 4"/>
            <p:cNvSpPr/>
            <p:nvPr/>
          </p:nvSpPr>
          <p:spPr>
            <a:xfrm>
              <a:off x="16877538" y="7306906"/>
              <a:ext cx="735965" cy="736600"/>
            </a:xfrm>
            <a:custGeom>
              <a:avLst/>
              <a:gdLst/>
              <a:ahLst/>
              <a:cxnLst/>
              <a:rect l="l" t="t" r="r" b="b"/>
              <a:pathLst>
                <a:path w="735965" h="736600">
                  <a:moveTo>
                    <a:pt x="219913" y="121805"/>
                  </a:moveTo>
                  <a:lnTo>
                    <a:pt x="211861" y="78613"/>
                  </a:lnTo>
                  <a:lnTo>
                    <a:pt x="189103" y="43637"/>
                  </a:lnTo>
                  <a:lnTo>
                    <a:pt x="154838" y="20129"/>
                  </a:lnTo>
                  <a:lnTo>
                    <a:pt x="112229" y="11341"/>
                  </a:lnTo>
                  <a:lnTo>
                    <a:pt x="69608" y="19761"/>
                  </a:lnTo>
                  <a:lnTo>
                    <a:pt x="34315" y="43154"/>
                  </a:lnTo>
                  <a:lnTo>
                    <a:pt x="10274" y="77685"/>
                  </a:lnTo>
                  <a:lnTo>
                    <a:pt x="1384" y="119532"/>
                  </a:lnTo>
                  <a:lnTo>
                    <a:pt x="10134" y="161696"/>
                  </a:lnTo>
                  <a:lnTo>
                    <a:pt x="33832" y="196697"/>
                  </a:lnTo>
                  <a:lnTo>
                    <a:pt x="68707" y="220700"/>
                  </a:lnTo>
                  <a:lnTo>
                    <a:pt x="110934" y="229870"/>
                  </a:lnTo>
                  <a:lnTo>
                    <a:pt x="152361" y="221513"/>
                  </a:lnTo>
                  <a:lnTo>
                    <a:pt x="187007" y="198069"/>
                  </a:lnTo>
                  <a:lnTo>
                    <a:pt x="210845" y="163512"/>
                  </a:lnTo>
                  <a:lnTo>
                    <a:pt x="219913" y="121805"/>
                  </a:lnTo>
                  <a:close/>
                </a:path>
                <a:path w="735965" h="736600">
                  <a:moveTo>
                    <a:pt x="223215" y="372821"/>
                  </a:moveTo>
                  <a:lnTo>
                    <a:pt x="214134" y="329882"/>
                  </a:lnTo>
                  <a:lnTo>
                    <a:pt x="189611" y="294208"/>
                  </a:lnTo>
                  <a:lnTo>
                    <a:pt x="153809" y="269900"/>
                  </a:lnTo>
                  <a:lnTo>
                    <a:pt x="110858" y="261099"/>
                  </a:lnTo>
                  <a:lnTo>
                    <a:pt x="67614" y="270192"/>
                  </a:lnTo>
                  <a:lnTo>
                    <a:pt x="32359" y="294360"/>
                  </a:lnTo>
                  <a:lnTo>
                    <a:pt x="8636" y="330009"/>
                  </a:lnTo>
                  <a:lnTo>
                    <a:pt x="0" y="373532"/>
                  </a:lnTo>
                  <a:lnTo>
                    <a:pt x="8585" y="417436"/>
                  </a:lnTo>
                  <a:lnTo>
                    <a:pt x="32092" y="452589"/>
                  </a:lnTo>
                  <a:lnTo>
                    <a:pt x="67411" y="475907"/>
                  </a:lnTo>
                  <a:lnTo>
                    <a:pt x="111442" y="484327"/>
                  </a:lnTo>
                  <a:lnTo>
                    <a:pt x="154851" y="475500"/>
                  </a:lnTo>
                  <a:lnTo>
                    <a:pt x="190385" y="451548"/>
                  </a:lnTo>
                  <a:lnTo>
                    <a:pt x="214388" y="416102"/>
                  </a:lnTo>
                  <a:lnTo>
                    <a:pt x="223215" y="372821"/>
                  </a:lnTo>
                  <a:close/>
                </a:path>
                <a:path w="735965" h="736600">
                  <a:moveTo>
                    <a:pt x="473278" y="624497"/>
                  </a:moveTo>
                  <a:lnTo>
                    <a:pt x="464807" y="580491"/>
                  </a:lnTo>
                  <a:lnTo>
                    <a:pt x="441426" y="545211"/>
                  </a:lnTo>
                  <a:lnTo>
                    <a:pt x="406234" y="521754"/>
                  </a:lnTo>
                  <a:lnTo>
                    <a:pt x="362305" y="513232"/>
                  </a:lnTo>
                  <a:lnTo>
                    <a:pt x="318808" y="521919"/>
                  </a:lnTo>
                  <a:lnTo>
                    <a:pt x="283184" y="545706"/>
                  </a:lnTo>
                  <a:lnTo>
                    <a:pt x="259054" y="581012"/>
                  </a:lnTo>
                  <a:lnTo>
                    <a:pt x="250050" y="624268"/>
                  </a:lnTo>
                  <a:lnTo>
                    <a:pt x="258914" y="667207"/>
                  </a:lnTo>
                  <a:lnTo>
                    <a:pt x="283286" y="702983"/>
                  </a:lnTo>
                  <a:lnTo>
                    <a:pt x="318998" y="727443"/>
                  </a:lnTo>
                  <a:lnTo>
                    <a:pt x="361937" y="736434"/>
                  </a:lnTo>
                  <a:lnTo>
                    <a:pt x="405218" y="727544"/>
                  </a:lnTo>
                  <a:lnTo>
                    <a:pt x="440613" y="703491"/>
                  </a:lnTo>
                  <a:lnTo>
                    <a:pt x="464502" y="667931"/>
                  </a:lnTo>
                  <a:lnTo>
                    <a:pt x="473278" y="624497"/>
                  </a:lnTo>
                  <a:close/>
                </a:path>
                <a:path w="735965" h="736600">
                  <a:moveTo>
                    <a:pt x="481291" y="119583"/>
                  </a:moveTo>
                  <a:lnTo>
                    <a:pt x="471792" y="72936"/>
                  </a:lnTo>
                  <a:lnTo>
                    <a:pt x="446189" y="34861"/>
                  </a:lnTo>
                  <a:lnTo>
                    <a:pt x="408330" y="9271"/>
                  </a:lnTo>
                  <a:lnTo>
                    <a:pt x="362077" y="0"/>
                  </a:lnTo>
                  <a:lnTo>
                    <a:pt x="315201" y="9779"/>
                  </a:lnTo>
                  <a:lnTo>
                    <a:pt x="276860" y="36017"/>
                  </a:lnTo>
                  <a:lnTo>
                    <a:pt x="251117" y="74650"/>
                  </a:lnTo>
                  <a:lnTo>
                    <a:pt x="242049" y="121602"/>
                  </a:lnTo>
                  <a:lnTo>
                    <a:pt x="252133" y="167614"/>
                  </a:lnTo>
                  <a:lnTo>
                    <a:pt x="278396" y="205447"/>
                  </a:lnTo>
                  <a:lnTo>
                    <a:pt x="316763" y="230860"/>
                  </a:lnTo>
                  <a:lnTo>
                    <a:pt x="363143" y="239547"/>
                  </a:lnTo>
                  <a:lnTo>
                    <a:pt x="409930" y="229679"/>
                  </a:lnTo>
                  <a:lnTo>
                    <a:pt x="447446" y="204330"/>
                  </a:lnTo>
                  <a:lnTo>
                    <a:pt x="472351" y="166598"/>
                  </a:lnTo>
                  <a:lnTo>
                    <a:pt x="481291" y="119583"/>
                  </a:lnTo>
                  <a:close/>
                </a:path>
                <a:path w="735965" h="736600">
                  <a:moveTo>
                    <a:pt x="486244" y="374523"/>
                  </a:moveTo>
                  <a:lnTo>
                    <a:pt x="476440" y="323278"/>
                  </a:lnTo>
                  <a:lnTo>
                    <a:pt x="449097" y="283629"/>
                  </a:lnTo>
                  <a:lnTo>
                    <a:pt x="409016" y="258051"/>
                  </a:lnTo>
                  <a:lnTo>
                    <a:pt x="361022" y="248996"/>
                  </a:lnTo>
                  <a:lnTo>
                    <a:pt x="313436" y="258940"/>
                  </a:lnTo>
                  <a:lnTo>
                    <a:pt x="274256" y="285775"/>
                  </a:lnTo>
                  <a:lnTo>
                    <a:pt x="247662" y="325183"/>
                  </a:lnTo>
                  <a:lnTo>
                    <a:pt x="237871" y="372897"/>
                  </a:lnTo>
                  <a:lnTo>
                    <a:pt x="247650" y="421398"/>
                  </a:lnTo>
                  <a:lnTo>
                    <a:pt x="274320" y="461314"/>
                  </a:lnTo>
                  <a:lnTo>
                    <a:pt x="313867" y="488200"/>
                  </a:lnTo>
                  <a:lnTo>
                    <a:pt x="362280" y="497611"/>
                  </a:lnTo>
                  <a:lnTo>
                    <a:pt x="410641" y="487921"/>
                  </a:lnTo>
                  <a:lnTo>
                    <a:pt x="449859" y="462343"/>
                  </a:lnTo>
                  <a:lnTo>
                    <a:pt x="476288" y="423633"/>
                  </a:lnTo>
                  <a:lnTo>
                    <a:pt x="486244" y="374523"/>
                  </a:lnTo>
                  <a:close/>
                </a:path>
                <a:path w="735965" h="736600">
                  <a:moveTo>
                    <a:pt x="725106" y="624065"/>
                  </a:moveTo>
                  <a:lnTo>
                    <a:pt x="716216" y="582206"/>
                  </a:lnTo>
                  <a:lnTo>
                    <a:pt x="691997" y="547103"/>
                  </a:lnTo>
                  <a:lnTo>
                    <a:pt x="657009" y="523176"/>
                  </a:lnTo>
                  <a:lnTo>
                    <a:pt x="615175" y="514464"/>
                  </a:lnTo>
                  <a:lnTo>
                    <a:pt x="572820" y="523392"/>
                  </a:lnTo>
                  <a:lnTo>
                    <a:pt x="538187" y="547103"/>
                  </a:lnTo>
                  <a:lnTo>
                    <a:pt x="514845" y="582002"/>
                  </a:lnTo>
                  <a:lnTo>
                    <a:pt x="514807" y="582206"/>
                  </a:lnTo>
                  <a:lnTo>
                    <a:pt x="506349" y="624497"/>
                  </a:lnTo>
                  <a:lnTo>
                    <a:pt x="514845" y="667270"/>
                  </a:lnTo>
                  <a:lnTo>
                    <a:pt x="537997" y="701789"/>
                  </a:lnTo>
                  <a:lnTo>
                    <a:pt x="572592" y="724839"/>
                  </a:lnTo>
                  <a:lnTo>
                    <a:pt x="615429" y="733247"/>
                  </a:lnTo>
                  <a:lnTo>
                    <a:pt x="657885" y="724623"/>
                  </a:lnTo>
                  <a:lnTo>
                    <a:pt x="692734" y="701154"/>
                  </a:lnTo>
                  <a:lnTo>
                    <a:pt x="716343" y="666432"/>
                  </a:lnTo>
                  <a:lnTo>
                    <a:pt x="725106" y="624065"/>
                  </a:lnTo>
                  <a:close/>
                </a:path>
                <a:path w="735965" h="736600">
                  <a:moveTo>
                    <a:pt x="732028" y="119761"/>
                  </a:moveTo>
                  <a:lnTo>
                    <a:pt x="721080" y="70535"/>
                  </a:lnTo>
                  <a:lnTo>
                    <a:pt x="694207" y="34036"/>
                  </a:lnTo>
                  <a:lnTo>
                    <a:pt x="656831" y="11379"/>
                  </a:lnTo>
                  <a:lnTo>
                    <a:pt x="614438" y="3683"/>
                  </a:lnTo>
                  <a:lnTo>
                    <a:pt x="569785" y="13004"/>
                  </a:lnTo>
                  <a:lnTo>
                    <a:pt x="533006" y="38036"/>
                  </a:lnTo>
                  <a:lnTo>
                    <a:pt x="508025" y="74853"/>
                  </a:lnTo>
                  <a:lnTo>
                    <a:pt x="498767" y="119532"/>
                  </a:lnTo>
                  <a:lnTo>
                    <a:pt x="506577" y="162064"/>
                  </a:lnTo>
                  <a:lnTo>
                    <a:pt x="529374" y="199377"/>
                  </a:lnTo>
                  <a:lnTo>
                    <a:pt x="565912" y="226136"/>
                  </a:lnTo>
                  <a:lnTo>
                    <a:pt x="614997" y="236943"/>
                  </a:lnTo>
                  <a:lnTo>
                    <a:pt x="660196" y="228015"/>
                  </a:lnTo>
                  <a:lnTo>
                    <a:pt x="697763" y="202501"/>
                  </a:lnTo>
                  <a:lnTo>
                    <a:pt x="723201" y="164909"/>
                  </a:lnTo>
                  <a:lnTo>
                    <a:pt x="732028" y="119761"/>
                  </a:lnTo>
                  <a:close/>
                </a:path>
                <a:path w="735965" h="736600">
                  <a:moveTo>
                    <a:pt x="735698" y="373049"/>
                  </a:moveTo>
                  <a:lnTo>
                    <a:pt x="726351" y="327215"/>
                  </a:lnTo>
                  <a:lnTo>
                    <a:pt x="700430" y="289064"/>
                  </a:lnTo>
                  <a:lnTo>
                    <a:pt x="662241" y="262864"/>
                  </a:lnTo>
                  <a:lnTo>
                    <a:pt x="616038" y="252933"/>
                  </a:lnTo>
                  <a:lnTo>
                    <a:pt x="569201" y="262153"/>
                  </a:lnTo>
                  <a:lnTo>
                    <a:pt x="530733" y="287947"/>
                  </a:lnTo>
                  <a:lnTo>
                    <a:pt x="504634" y="326326"/>
                  </a:lnTo>
                  <a:lnTo>
                    <a:pt x="494957" y="373278"/>
                  </a:lnTo>
                  <a:lnTo>
                    <a:pt x="504456" y="419392"/>
                  </a:lnTo>
                  <a:lnTo>
                    <a:pt x="530339" y="457682"/>
                  </a:lnTo>
                  <a:lnTo>
                    <a:pt x="568388" y="483870"/>
                  </a:lnTo>
                  <a:lnTo>
                    <a:pt x="614337" y="493674"/>
                  </a:lnTo>
                  <a:lnTo>
                    <a:pt x="660996" y="484238"/>
                  </a:lnTo>
                  <a:lnTo>
                    <a:pt x="699516" y="458254"/>
                  </a:lnTo>
                  <a:lnTo>
                    <a:pt x="725792" y="419823"/>
                  </a:lnTo>
                  <a:lnTo>
                    <a:pt x="735698" y="373049"/>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pic>
          <p:nvPicPr>
            <p:cNvPr id="5" name="object 5"/>
            <p:cNvPicPr/>
            <p:nvPr/>
          </p:nvPicPr>
          <p:blipFill>
            <a:blip r:embed="rId2" cstate="print"/>
            <a:stretch>
              <a:fillRect/>
            </a:stretch>
          </p:blipFill>
          <p:spPr>
            <a:xfrm>
              <a:off x="17638297" y="7575329"/>
              <a:ext cx="210385" cy="210385"/>
            </a:xfrm>
            <a:prstGeom prst="rect">
              <a:avLst/>
            </a:prstGeom>
          </p:spPr>
        </p:pic>
        <p:pic>
          <p:nvPicPr>
            <p:cNvPr id="6" name="object 6"/>
            <p:cNvPicPr/>
            <p:nvPr/>
          </p:nvPicPr>
          <p:blipFill>
            <a:blip r:embed="rId3" cstate="print"/>
            <a:stretch>
              <a:fillRect/>
            </a:stretch>
          </p:blipFill>
          <p:spPr>
            <a:xfrm>
              <a:off x="17134971" y="7070598"/>
              <a:ext cx="210104" cy="210079"/>
            </a:xfrm>
            <a:prstGeom prst="rect">
              <a:avLst/>
            </a:prstGeom>
          </p:spPr>
        </p:pic>
        <p:sp>
          <p:nvSpPr>
            <p:cNvPr id="7" name="object 7"/>
            <p:cNvSpPr/>
            <p:nvPr/>
          </p:nvSpPr>
          <p:spPr>
            <a:xfrm>
              <a:off x="16885465" y="7828052"/>
              <a:ext cx="207645" cy="207645"/>
            </a:xfrm>
            <a:custGeom>
              <a:avLst/>
              <a:gdLst/>
              <a:ahLst/>
              <a:cxnLst/>
              <a:rect l="l" t="t" r="r" b="b"/>
              <a:pathLst>
                <a:path w="207644" h="207645">
                  <a:moveTo>
                    <a:pt x="102090" y="207397"/>
                  </a:moveTo>
                  <a:lnTo>
                    <a:pt x="62040" y="198367"/>
                  </a:lnTo>
                  <a:lnTo>
                    <a:pt x="28743" y="175261"/>
                  </a:lnTo>
                  <a:lnTo>
                    <a:pt x="6597" y="141641"/>
                  </a:lnTo>
                  <a:lnTo>
                    <a:pt x="0" y="101068"/>
                  </a:lnTo>
                  <a:lnTo>
                    <a:pt x="8510" y="60506"/>
                  </a:lnTo>
                  <a:lnTo>
                    <a:pt x="31063" y="28261"/>
                  </a:lnTo>
                  <a:lnTo>
                    <a:pt x="64686" y="7152"/>
                  </a:lnTo>
                  <a:lnTo>
                    <a:pt x="106405" y="0"/>
                  </a:lnTo>
                  <a:lnTo>
                    <a:pt x="145946" y="8972"/>
                  </a:lnTo>
                  <a:lnTo>
                    <a:pt x="178303" y="31989"/>
                  </a:lnTo>
                  <a:lnTo>
                    <a:pt x="199959" y="65375"/>
                  </a:lnTo>
                  <a:lnTo>
                    <a:pt x="207397" y="105460"/>
                  </a:lnTo>
                  <a:lnTo>
                    <a:pt x="198315" y="145138"/>
                  </a:lnTo>
                  <a:lnTo>
                    <a:pt x="175226" y="177802"/>
                  </a:lnTo>
                  <a:lnTo>
                    <a:pt x="141896" y="199779"/>
                  </a:lnTo>
                  <a:lnTo>
                    <a:pt x="102090" y="207397"/>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pic>
          <p:nvPicPr>
            <p:cNvPr id="8" name="object 8"/>
            <p:cNvPicPr/>
            <p:nvPr/>
          </p:nvPicPr>
          <p:blipFill>
            <a:blip r:embed="rId4" cstate="print"/>
            <a:stretch>
              <a:fillRect/>
            </a:stretch>
          </p:blipFill>
          <p:spPr>
            <a:xfrm>
              <a:off x="17389175" y="7073126"/>
              <a:ext cx="206452" cy="206452"/>
            </a:xfrm>
            <a:prstGeom prst="rect">
              <a:avLst/>
            </a:prstGeom>
          </p:spPr>
        </p:pic>
        <p:pic>
          <p:nvPicPr>
            <p:cNvPr id="9" name="object 9"/>
            <p:cNvPicPr/>
            <p:nvPr/>
          </p:nvPicPr>
          <p:blipFill>
            <a:blip r:embed="rId5" cstate="print"/>
            <a:stretch>
              <a:fillRect/>
            </a:stretch>
          </p:blipFill>
          <p:spPr>
            <a:xfrm>
              <a:off x="17641106" y="7323423"/>
              <a:ext cx="206427" cy="206452"/>
            </a:xfrm>
            <a:prstGeom prst="rect">
              <a:avLst/>
            </a:prstGeom>
          </p:spPr>
        </p:pic>
        <p:pic>
          <p:nvPicPr>
            <p:cNvPr id="10" name="object 10"/>
            <p:cNvPicPr/>
            <p:nvPr/>
          </p:nvPicPr>
          <p:blipFill>
            <a:blip r:embed="rId6" cstate="print"/>
            <a:stretch>
              <a:fillRect/>
            </a:stretch>
          </p:blipFill>
          <p:spPr>
            <a:xfrm>
              <a:off x="17645192" y="7832495"/>
              <a:ext cx="197898" cy="197924"/>
            </a:xfrm>
            <a:prstGeom prst="rect">
              <a:avLst/>
            </a:prstGeom>
          </p:spPr>
        </p:pic>
        <p:pic>
          <p:nvPicPr>
            <p:cNvPr id="11" name="object 11"/>
            <p:cNvPicPr/>
            <p:nvPr/>
          </p:nvPicPr>
          <p:blipFill>
            <a:blip r:embed="rId7" cstate="print"/>
            <a:stretch>
              <a:fillRect/>
            </a:stretch>
          </p:blipFill>
          <p:spPr>
            <a:xfrm>
              <a:off x="16890062" y="7077391"/>
              <a:ext cx="197336" cy="197336"/>
            </a:xfrm>
            <a:prstGeom prst="rect">
              <a:avLst/>
            </a:prstGeom>
          </p:spPr>
        </p:pic>
        <p:pic>
          <p:nvPicPr>
            <p:cNvPr id="12" name="object 12"/>
            <p:cNvPicPr/>
            <p:nvPr/>
          </p:nvPicPr>
          <p:blipFill>
            <a:blip r:embed="rId8" cstate="print"/>
            <a:stretch>
              <a:fillRect/>
            </a:stretch>
          </p:blipFill>
          <p:spPr>
            <a:xfrm>
              <a:off x="17143270" y="8085857"/>
              <a:ext cx="192714" cy="192714"/>
            </a:xfrm>
            <a:prstGeom prst="rect">
              <a:avLst/>
            </a:prstGeom>
          </p:spPr>
        </p:pic>
        <p:pic>
          <p:nvPicPr>
            <p:cNvPr id="13" name="object 13"/>
            <p:cNvPicPr/>
            <p:nvPr/>
          </p:nvPicPr>
          <p:blipFill>
            <a:blip r:embed="rId9" cstate="print"/>
            <a:stretch>
              <a:fillRect/>
            </a:stretch>
          </p:blipFill>
          <p:spPr>
            <a:xfrm>
              <a:off x="16641092" y="7581892"/>
              <a:ext cx="192663" cy="192715"/>
            </a:xfrm>
            <a:prstGeom prst="rect">
              <a:avLst/>
            </a:prstGeom>
          </p:spPr>
        </p:pic>
        <p:pic>
          <p:nvPicPr>
            <p:cNvPr id="14" name="object 14"/>
            <p:cNvPicPr/>
            <p:nvPr/>
          </p:nvPicPr>
          <p:blipFill>
            <a:blip r:embed="rId10" cstate="print"/>
            <a:stretch>
              <a:fillRect/>
            </a:stretch>
          </p:blipFill>
          <p:spPr>
            <a:xfrm>
              <a:off x="16642395" y="7331876"/>
              <a:ext cx="189855" cy="189880"/>
            </a:xfrm>
            <a:prstGeom prst="rect">
              <a:avLst/>
            </a:prstGeom>
          </p:spPr>
        </p:pic>
        <p:pic>
          <p:nvPicPr>
            <p:cNvPr id="15" name="object 15"/>
            <p:cNvPicPr/>
            <p:nvPr/>
          </p:nvPicPr>
          <p:blipFill>
            <a:blip r:embed="rId11" cstate="print"/>
            <a:stretch>
              <a:fillRect/>
            </a:stretch>
          </p:blipFill>
          <p:spPr>
            <a:xfrm>
              <a:off x="17397627" y="8087134"/>
              <a:ext cx="189855" cy="189880"/>
            </a:xfrm>
            <a:prstGeom prst="rect">
              <a:avLst/>
            </a:prstGeom>
          </p:spPr>
        </p:pic>
        <p:pic>
          <p:nvPicPr>
            <p:cNvPr id="16" name="object 16"/>
            <p:cNvPicPr/>
            <p:nvPr/>
          </p:nvPicPr>
          <p:blipFill>
            <a:blip r:embed="rId12" cstate="print"/>
            <a:stretch>
              <a:fillRect/>
            </a:stretch>
          </p:blipFill>
          <p:spPr>
            <a:xfrm>
              <a:off x="16897671" y="8090555"/>
              <a:ext cx="182730" cy="182756"/>
            </a:xfrm>
            <a:prstGeom prst="rect">
              <a:avLst/>
            </a:prstGeom>
          </p:spPr>
        </p:pic>
        <p:pic>
          <p:nvPicPr>
            <p:cNvPr id="17" name="object 17"/>
            <p:cNvPicPr/>
            <p:nvPr/>
          </p:nvPicPr>
          <p:blipFill>
            <a:blip r:embed="rId13" cstate="print"/>
            <a:stretch>
              <a:fillRect/>
            </a:stretch>
          </p:blipFill>
          <p:spPr>
            <a:xfrm>
              <a:off x="17649431" y="7081476"/>
              <a:ext cx="188757" cy="188807"/>
            </a:xfrm>
            <a:prstGeom prst="rect">
              <a:avLst/>
            </a:prstGeom>
          </p:spPr>
        </p:pic>
      </p:grpSp>
      <p:pic>
        <p:nvPicPr>
          <p:cNvPr id="18" name="object 18"/>
          <p:cNvPicPr/>
          <p:nvPr/>
        </p:nvPicPr>
        <p:blipFill>
          <a:blip r:embed="rId14" cstate="print"/>
          <a:stretch>
            <a:fillRect/>
          </a:stretch>
        </p:blipFill>
        <p:spPr>
          <a:xfrm>
            <a:off x="11097211" y="5226856"/>
            <a:ext cx="121769" cy="121786"/>
          </a:xfrm>
          <a:prstGeom prst="rect">
            <a:avLst/>
          </a:prstGeom>
        </p:spPr>
      </p:pic>
      <p:pic>
        <p:nvPicPr>
          <p:cNvPr id="19" name="object 19"/>
          <p:cNvPicPr/>
          <p:nvPr/>
        </p:nvPicPr>
        <p:blipFill>
          <a:blip r:embed="rId15" cstate="print"/>
          <a:stretch>
            <a:fillRect/>
          </a:stretch>
        </p:blipFill>
        <p:spPr>
          <a:xfrm>
            <a:off x="11434533" y="4557202"/>
            <a:ext cx="119301" cy="119283"/>
          </a:xfrm>
          <a:prstGeom prst="rect">
            <a:avLst/>
          </a:prstGeom>
        </p:spPr>
      </p:pic>
      <p:pic>
        <p:nvPicPr>
          <p:cNvPr id="20" name="object 20"/>
          <p:cNvPicPr/>
          <p:nvPr/>
        </p:nvPicPr>
        <p:blipFill>
          <a:blip r:embed="rId16" cstate="print"/>
          <a:stretch>
            <a:fillRect/>
          </a:stretch>
        </p:blipFill>
        <p:spPr>
          <a:xfrm>
            <a:off x="11602845" y="4557558"/>
            <a:ext cx="117683" cy="117939"/>
          </a:xfrm>
          <a:prstGeom prst="rect">
            <a:avLst/>
          </a:prstGeom>
        </p:spPr>
      </p:pic>
      <p:pic>
        <p:nvPicPr>
          <p:cNvPr id="21" name="object 21"/>
          <p:cNvPicPr/>
          <p:nvPr/>
        </p:nvPicPr>
        <p:blipFill>
          <a:blip r:embed="rId17" cstate="print"/>
          <a:stretch>
            <a:fillRect/>
          </a:stretch>
        </p:blipFill>
        <p:spPr>
          <a:xfrm>
            <a:off x="11937306" y="5060724"/>
            <a:ext cx="119284" cy="119317"/>
          </a:xfrm>
          <a:prstGeom prst="rect">
            <a:avLst/>
          </a:prstGeom>
        </p:spPr>
      </p:pic>
      <p:pic>
        <p:nvPicPr>
          <p:cNvPr id="22" name="object 22"/>
          <p:cNvPicPr/>
          <p:nvPr/>
        </p:nvPicPr>
        <p:blipFill>
          <a:blip r:embed="rId18" cstate="print"/>
          <a:stretch>
            <a:fillRect/>
          </a:stretch>
        </p:blipFill>
        <p:spPr>
          <a:xfrm>
            <a:off x="11937647" y="4892343"/>
            <a:ext cx="117683" cy="117956"/>
          </a:xfrm>
          <a:prstGeom prst="rect">
            <a:avLst/>
          </a:prstGeom>
        </p:spPr>
      </p:pic>
      <p:pic>
        <p:nvPicPr>
          <p:cNvPr id="23" name="object 23"/>
          <p:cNvPicPr/>
          <p:nvPr/>
        </p:nvPicPr>
        <p:blipFill>
          <a:blip r:embed="rId19" cstate="print"/>
          <a:stretch>
            <a:fillRect/>
          </a:stretch>
        </p:blipFill>
        <p:spPr>
          <a:xfrm>
            <a:off x="11771173" y="5396172"/>
            <a:ext cx="116798" cy="116798"/>
          </a:xfrm>
          <a:prstGeom prst="rect">
            <a:avLst/>
          </a:prstGeom>
        </p:spPr>
      </p:pic>
      <p:pic>
        <p:nvPicPr>
          <p:cNvPr id="24" name="object 24"/>
          <p:cNvPicPr/>
          <p:nvPr/>
        </p:nvPicPr>
        <p:blipFill>
          <a:blip r:embed="rId20" cstate="print"/>
          <a:stretch>
            <a:fillRect/>
          </a:stretch>
        </p:blipFill>
        <p:spPr>
          <a:xfrm>
            <a:off x="11099646" y="4725888"/>
            <a:ext cx="116798" cy="116781"/>
          </a:xfrm>
          <a:prstGeom prst="rect">
            <a:avLst/>
          </a:prstGeom>
        </p:spPr>
      </p:pic>
      <p:pic>
        <p:nvPicPr>
          <p:cNvPr id="25" name="object 25"/>
          <p:cNvPicPr/>
          <p:nvPr/>
        </p:nvPicPr>
        <p:blipFill>
          <a:blip r:embed="rId21" cstate="print"/>
          <a:stretch>
            <a:fillRect/>
          </a:stretch>
        </p:blipFill>
        <p:spPr>
          <a:xfrm>
            <a:off x="11939945" y="5230176"/>
            <a:ext cx="114057" cy="114041"/>
          </a:xfrm>
          <a:prstGeom prst="rect">
            <a:avLst/>
          </a:prstGeom>
        </p:spPr>
      </p:pic>
      <p:pic>
        <p:nvPicPr>
          <p:cNvPr id="26" name="object 26"/>
          <p:cNvPicPr/>
          <p:nvPr/>
        </p:nvPicPr>
        <p:blipFill>
          <a:blip r:embed="rId22" cstate="print"/>
          <a:stretch>
            <a:fillRect/>
          </a:stretch>
        </p:blipFill>
        <p:spPr>
          <a:xfrm>
            <a:off x="11268622" y="4559908"/>
            <a:ext cx="113802" cy="113802"/>
          </a:xfrm>
          <a:prstGeom prst="rect">
            <a:avLst/>
          </a:prstGeom>
        </p:spPr>
      </p:pic>
      <p:pic>
        <p:nvPicPr>
          <p:cNvPr id="27" name="object 27"/>
          <p:cNvPicPr/>
          <p:nvPr/>
        </p:nvPicPr>
        <p:blipFill>
          <a:blip r:embed="rId23" cstate="print"/>
          <a:stretch>
            <a:fillRect/>
          </a:stretch>
        </p:blipFill>
        <p:spPr>
          <a:xfrm>
            <a:off x="11774221" y="4561883"/>
            <a:ext cx="109751" cy="109751"/>
          </a:xfrm>
          <a:prstGeom prst="rect">
            <a:avLst/>
          </a:prstGeom>
        </p:spPr>
      </p:pic>
      <p:pic>
        <p:nvPicPr>
          <p:cNvPr id="28" name="object 28"/>
          <p:cNvPicPr/>
          <p:nvPr/>
        </p:nvPicPr>
        <p:blipFill>
          <a:blip r:embed="rId24" cstate="print"/>
          <a:stretch>
            <a:fillRect/>
          </a:stretch>
        </p:blipFill>
        <p:spPr>
          <a:xfrm>
            <a:off x="11941953" y="4728917"/>
            <a:ext cx="109751" cy="109751"/>
          </a:xfrm>
          <a:prstGeom prst="rect">
            <a:avLst/>
          </a:prstGeom>
        </p:spPr>
      </p:pic>
      <p:pic>
        <p:nvPicPr>
          <p:cNvPr id="29" name="object 29"/>
          <p:cNvPicPr/>
          <p:nvPr/>
        </p:nvPicPr>
        <p:blipFill>
          <a:blip r:embed="rId25" cstate="print"/>
          <a:stretch>
            <a:fillRect/>
          </a:stretch>
        </p:blipFill>
        <p:spPr>
          <a:xfrm>
            <a:off x="11104072" y="5400598"/>
            <a:ext cx="109257" cy="109240"/>
          </a:xfrm>
          <a:prstGeom prst="rect">
            <a:avLst/>
          </a:prstGeom>
        </p:spPr>
      </p:pic>
      <p:pic>
        <p:nvPicPr>
          <p:cNvPr id="30" name="object 30"/>
          <p:cNvPicPr/>
          <p:nvPr/>
        </p:nvPicPr>
        <p:blipFill>
          <a:blip r:embed="rId26" cstate="print"/>
          <a:stretch>
            <a:fillRect/>
          </a:stretch>
        </p:blipFill>
        <p:spPr>
          <a:xfrm>
            <a:off x="10936543" y="5064350"/>
            <a:ext cx="108423" cy="108405"/>
          </a:xfrm>
          <a:prstGeom prst="rect">
            <a:avLst/>
          </a:prstGeom>
        </p:spPr>
      </p:pic>
      <p:pic>
        <p:nvPicPr>
          <p:cNvPr id="31" name="object 31"/>
          <p:cNvPicPr/>
          <p:nvPr/>
        </p:nvPicPr>
        <p:blipFill>
          <a:blip r:embed="rId27" cstate="print"/>
          <a:stretch>
            <a:fillRect/>
          </a:stretch>
        </p:blipFill>
        <p:spPr>
          <a:xfrm>
            <a:off x="11439163" y="5567855"/>
            <a:ext cx="108405" cy="108405"/>
          </a:xfrm>
          <a:prstGeom prst="rect">
            <a:avLst/>
          </a:prstGeom>
        </p:spPr>
      </p:pic>
      <p:pic>
        <p:nvPicPr>
          <p:cNvPr id="32" name="object 32"/>
          <p:cNvPicPr/>
          <p:nvPr/>
        </p:nvPicPr>
        <p:blipFill>
          <a:blip r:embed="rId28" cstate="print"/>
          <a:stretch>
            <a:fillRect/>
          </a:stretch>
        </p:blipFill>
        <p:spPr>
          <a:xfrm>
            <a:off x="11608156" y="5569251"/>
            <a:ext cx="106771" cy="106755"/>
          </a:xfrm>
          <a:prstGeom prst="rect">
            <a:avLst/>
          </a:prstGeom>
        </p:spPr>
      </p:pic>
      <p:pic>
        <p:nvPicPr>
          <p:cNvPr id="33" name="object 33"/>
          <p:cNvPicPr/>
          <p:nvPr/>
        </p:nvPicPr>
        <p:blipFill>
          <a:blip r:embed="rId29" cstate="print"/>
          <a:stretch>
            <a:fillRect/>
          </a:stretch>
        </p:blipFill>
        <p:spPr>
          <a:xfrm>
            <a:off x="10938007" y="4897774"/>
            <a:ext cx="106550" cy="106550"/>
          </a:xfrm>
          <a:prstGeom prst="rect">
            <a:avLst/>
          </a:prstGeom>
        </p:spPr>
      </p:pic>
      <p:pic>
        <p:nvPicPr>
          <p:cNvPr id="34" name="object 34"/>
          <p:cNvPicPr/>
          <p:nvPr/>
        </p:nvPicPr>
        <p:blipFill>
          <a:blip r:embed="rId30" cstate="print"/>
          <a:stretch>
            <a:fillRect/>
          </a:stretch>
        </p:blipFill>
        <p:spPr>
          <a:xfrm>
            <a:off x="10939062" y="5235606"/>
            <a:ext cx="103401" cy="103401"/>
          </a:xfrm>
          <a:prstGeom prst="rect">
            <a:avLst/>
          </a:prstGeom>
        </p:spPr>
      </p:pic>
      <p:pic>
        <p:nvPicPr>
          <p:cNvPr id="35" name="object 35"/>
          <p:cNvPicPr/>
          <p:nvPr/>
        </p:nvPicPr>
        <p:blipFill>
          <a:blip r:embed="rId31" cstate="print"/>
          <a:stretch>
            <a:fillRect/>
          </a:stretch>
        </p:blipFill>
        <p:spPr>
          <a:xfrm>
            <a:off x="11273865" y="5570391"/>
            <a:ext cx="103383" cy="103384"/>
          </a:xfrm>
          <a:prstGeom prst="rect">
            <a:avLst/>
          </a:prstGeom>
        </p:spPr>
      </p:pic>
      <p:pic>
        <p:nvPicPr>
          <p:cNvPr id="36" name="object 36"/>
          <p:cNvPicPr/>
          <p:nvPr/>
        </p:nvPicPr>
        <p:blipFill>
          <a:blip r:embed="rId32" cstate="print"/>
          <a:stretch>
            <a:fillRect/>
          </a:stretch>
        </p:blipFill>
        <p:spPr>
          <a:xfrm>
            <a:off x="11945239" y="5403459"/>
            <a:ext cx="103435" cy="103435"/>
          </a:xfrm>
          <a:prstGeom prst="rect">
            <a:avLst/>
          </a:prstGeom>
        </p:spPr>
      </p:pic>
      <p:pic>
        <p:nvPicPr>
          <p:cNvPr id="37" name="object 37"/>
          <p:cNvPicPr/>
          <p:nvPr/>
        </p:nvPicPr>
        <p:blipFill>
          <a:blip r:embed="rId33" cstate="print"/>
          <a:stretch>
            <a:fillRect/>
          </a:stretch>
        </p:blipFill>
        <p:spPr>
          <a:xfrm>
            <a:off x="11106983" y="4565203"/>
            <a:ext cx="103179" cy="103179"/>
          </a:xfrm>
          <a:prstGeom prst="rect">
            <a:avLst/>
          </a:prstGeom>
        </p:spPr>
      </p:pic>
      <p:pic>
        <p:nvPicPr>
          <p:cNvPr id="38" name="object 38"/>
          <p:cNvPicPr/>
          <p:nvPr/>
        </p:nvPicPr>
        <p:blipFill>
          <a:blip r:embed="rId34" cstate="print"/>
          <a:stretch>
            <a:fillRect/>
          </a:stretch>
        </p:blipFill>
        <p:spPr>
          <a:xfrm>
            <a:off x="11779277" y="5572281"/>
            <a:ext cx="100353" cy="100337"/>
          </a:xfrm>
          <a:prstGeom prst="rect">
            <a:avLst/>
          </a:prstGeom>
        </p:spPr>
      </p:pic>
      <p:pic>
        <p:nvPicPr>
          <p:cNvPr id="39" name="object 39"/>
          <p:cNvPicPr/>
          <p:nvPr/>
        </p:nvPicPr>
        <p:blipFill>
          <a:blip r:embed="rId35" cstate="print"/>
          <a:stretch>
            <a:fillRect/>
          </a:stretch>
        </p:blipFill>
        <p:spPr>
          <a:xfrm>
            <a:off x="10940953" y="4733991"/>
            <a:ext cx="100353" cy="100319"/>
          </a:xfrm>
          <a:prstGeom prst="rect">
            <a:avLst/>
          </a:prstGeom>
        </p:spPr>
      </p:pic>
      <p:pic>
        <p:nvPicPr>
          <p:cNvPr id="40" name="object 40"/>
          <p:cNvPicPr/>
          <p:nvPr/>
        </p:nvPicPr>
        <p:blipFill>
          <a:blip r:embed="rId36" cstate="print"/>
          <a:stretch>
            <a:fillRect/>
          </a:stretch>
        </p:blipFill>
        <p:spPr>
          <a:xfrm>
            <a:off x="12115303" y="5070019"/>
            <a:ext cx="76695" cy="99962"/>
          </a:xfrm>
          <a:prstGeom prst="rect">
            <a:avLst/>
          </a:prstGeom>
        </p:spPr>
      </p:pic>
      <p:pic>
        <p:nvPicPr>
          <p:cNvPr id="41" name="object 41"/>
          <p:cNvPicPr/>
          <p:nvPr/>
        </p:nvPicPr>
        <p:blipFill>
          <a:blip r:embed="rId37" cstate="print"/>
          <a:stretch>
            <a:fillRect/>
          </a:stretch>
        </p:blipFill>
        <p:spPr>
          <a:xfrm>
            <a:off x="11444679" y="4398150"/>
            <a:ext cx="99519" cy="99502"/>
          </a:xfrm>
          <a:prstGeom prst="rect">
            <a:avLst/>
          </a:prstGeom>
        </p:spPr>
      </p:pic>
      <p:pic>
        <p:nvPicPr>
          <p:cNvPr id="42" name="object 42"/>
          <p:cNvPicPr/>
          <p:nvPr/>
        </p:nvPicPr>
        <p:blipFill>
          <a:blip r:embed="rId38" cstate="print"/>
          <a:stretch>
            <a:fillRect/>
          </a:stretch>
        </p:blipFill>
        <p:spPr>
          <a:xfrm>
            <a:off x="12116462" y="4902439"/>
            <a:ext cx="75537" cy="98498"/>
          </a:xfrm>
          <a:prstGeom prst="rect">
            <a:avLst/>
          </a:prstGeom>
        </p:spPr>
      </p:pic>
      <p:pic>
        <p:nvPicPr>
          <p:cNvPr id="43" name="object 43"/>
          <p:cNvPicPr/>
          <p:nvPr/>
        </p:nvPicPr>
        <p:blipFill>
          <a:blip r:embed="rId39" cstate="print"/>
          <a:stretch>
            <a:fillRect/>
          </a:stretch>
        </p:blipFill>
        <p:spPr>
          <a:xfrm>
            <a:off x="11612940" y="4398934"/>
            <a:ext cx="98498" cy="98498"/>
          </a:xfrm>
          <a:prstGeom prst="rect">
            <a:avLst/>
          </a:prstGeom>
        </p:spPr>
      </p:pic>
      <p:pic>
        <p:nvPicPr>
          <p:cNvPr id="44" name="object 44"/>
          <p:cNvPicPr/>
          <p:nvPr/>
        </p:nvPicPr>
        <p:blipFill>
          <a:blip r:embed="rId40" cstate="print"/>
          <a:stretch>
            <a:fillRect/>
          </a:stretch>
        </p:blipFill>
        <p:spPr>
          <a:xfrm>
            <a:off x="11947946" y="4567841"/>
            <a:ext cx="97885" cy="97902"/>
          </a:xfrm>
          <a:prstGeom prst="rect">
            <a:avLst/>
          </a:prstGeom>
        </p:spPr>
      </p:pic>
      <p:pic>
        <p:nvPicPr>
          <p:cNvPr id="45" name="object 45"/>
          <p:cNvPicPr/>
          <p:nvPr/>
        </p:nvPicPr>
        <p:blipFill>
          <a:blip r:embed="rId41" cstate="print"/>
          <a:stretch>
            <a:fillRect/>
          </a:stretch>
        </p:blipFill>
        <p:spPr>
          <a:xfrm>
            <a:off x="12117279" y="5239947"/>
            <a:ext cx="74720" cy="95604"/>
          </a:xfrm>
          <a:prstGeom prst="rect">
            <a:avLst/>
          </a:prstGeom>
        </p:spPr>
      </p:pic>
      <p:pic>
        <p:nvPicPr>
          <p:cNvPr id="46" name="object 46"/>
          <p:cNvPicPr/>
          <p:nvPr/>
        </p:nvPicPr>
        <p:blipFill>
          <a:blip r:embed="rId42" cstate="print"/>
          <a:stretch>
            <a:fillRect/>
          </a:stretch>
        </p:blipFill>
        <p:spPr>
          <a:xfrm>
            <a:off x="11278239" y="4399767"/>
            <a:ext cx="95587" cy="95604"/>
          </a:xfrm>
          <a:prstGeom prst="rect">
            <a:avLst/>
          </a:prstGeom>
        </p:spPr>
      </p:pic>
      <p:pic>
        <p:nvPicPr>
          <p:cNvPr id="47" name="object 47"/>
          <p:cNvPicPr/>
          <p:nvPr/>
        </p:nvPicPr>
        <p:blipFill>
          <a:blip r:embed="rId43" cstate="print"/>
          <a:stretch>
            <a:fillRect/>
          </a:stretch>
        </p:blipFill>
        <p:spPr>
          <a:xfrm>
            <a:off x="10943591" y="5407152"/>
            <a:ext cx="95076" cy="95076"/>
          </a:xfrm>
          <a:prstGeom prst="rect">
            <a:avLst/>
          </a:prstGeom>
        </p:spPr>
      </p:pic>
      <p:pic>
        <p:nvPicPr>
          <p:cNvPr id="48" name="object 48"/>
          <p:cNvPicPr/>
          <p:nvPr/>
        </p:nvPicPr>
        <p:blipFill>
          <a:blip r:embed="rId44" cstate="print"/>
          <a:stretch>
            <a:fillRect/>
          </a:stretch>
        </p:blipFill>
        <p:spPr>
          <a:xfrm>
            <a:off x="11110660" y="5574920"/>
            <a:ext cx="95076" cy="95093"/>
          </a:xfrm>
          <a:prstGeom prst="rect">
            <a:avLst/>
          </a:prstGeom>
        </p:spPr>
      </p:pic>
      <p:pic>
        <p:nvPicPr>
          <p:cNvPr id="49" name="object 49"/>
          <p:cNvPicPr/>
          <p:nvPr/>
        </p:nvPicPr>
        <p:blipFill>
          <a:blip r:embed="rId45" cstate="print"/>
          <a:stretch>
            <a:fillRect/>
          </a:stretch>
        </p:blipFill>
        <p:spPr>
          <a:xfrm>
            <a:off x="11782511" y="4402406"/>
            <a:ext cx="92965" cy="92982"/>
          </a:xfrm>
          <a:prstGeom prst="rect">
            <a:avLst/>
          </a:prstGeom>
        </p:spPr>
      </p:pic>
      <p:pic>
        <p:nvPicPr>
          <p:cNvPr id="50" name="object 50"/>
          <p:cNvPicPr/>
          <p:nvPr/>
        </p:nvPicPr>
        <p:blipFill>
          <a:blip r:embed="rId46" cstate="print"/>
          <a:stretch>
            <a:fillRect/>
          </a:stretch>
        </p:blipFill>
        <p:spPr>
          <a:xfrm>
            <a:off x="12119289" y="4737412"/>
            <a:ext cx="72711" cy="92676"/>
          </a:xfrm>
          <a:prstGeom prst="rect">
            <a:avLst/>
          </a:prstGeom>
        </p:spPr>
      </p:pic>
      <p:pic>
        <p:nvPicPr>
          <p:cNvPr id="51" name="object 51"/>
          <p:cNvPicPr/>
          <p:nvPr/>
        </p:nvPicPr>
        <p:blipFill>
          <a:blip r:embed="rId47" cstate="print"/>
          <a:stretch>
            <a:fillRect/>
          </a:stretch>
        </p:blipFill>
        <p:spPr>
          <a:xfrm>
            <a:off x="11951418" y="5577490"/>
            <a:ext cx="90037" cy="90054"/>
          </a:xfrm>
          <a:prstGeom prst="rect">
            <a:avLst/>
          </a:prstGeom>
        </p:spPr>
      </p:pic>
      <p:pic>
        <p:nvPicPr>
          <p:cNvPr id="52" name="object 52"/>
          <p:cNvPicPr/>
          <p:nvPr/>
        </p:nvPicPr>
        <p:blipFill>
          <a:blip r:embed="rId48" cstate="print"/>
          <a:stretch>
            <a:fillRect/>
          </a:stretch>
        </p:blipFill>
        <p:spPr>
          <a:xfrm>
            <a:off x="10946178" y="4571314"/>
            <a:ext cx="90037" cy="90054"/>
          </a:xfrm>
          <a:prstGeom prst="rect">
            <a:avLst/>
          </a:prstGeom>
        </p:spPr>
      </p:pic>
      <p:pic>
        <p:nvPicPr>
          <p:cNvPr id="53" name="object 53"/>
          <p:cNvPicPr/>
          <p:nvPr/>
        </p:nvPicPr>
        <p:blipFill>
          <a:blip r:embed="rId49" cstate="print"/>
          <a:stretch>
            <a:fillRect/>
          </a:stretch>
        </p:blipFill>
        <p:spPr>
          <a:xfrm>
            <a:off x="11448305" y="5746347"/>
            <a:ext cx="89493" cy="89493"/>
          </a:xfrm>
          <a:prstGeom prst="rect">
            <a:avLst/>
          </a:prstGeom>
        </p:spPr>
      </p:pic>
      <p:pic>
        <p:nvPicPr>
          <p:cNvPr id="54" name="object 54"/>
          <p:cNvPicPr/>
          <p:nvPr/>
        </p:nvPicPr>
        <p:blipFill>
          <a:blip r:embed="rId50" cstate="print"/>
          <a:stretch>
            <a:fillRect/>
          </a:stretch>
        </p:blipFill>
        <p:spPr>
          <a:xfrm>
            <a:off x="10777578" y="5074104"/>
            <a:ext cx="89493" cy="89493"/>
          </a:xfrm>
          <a:prstGeom prst="rect">
            <a:avLst/>
          </a:prstGeom>
        </p:spPr>
      </p:pic>
      <p:pic>
        <p:nvPicPr>
          <p:cNvPr id="55" name="object 55"/>
          <p:cNvPicPr/>
          <p:nvPr/>
        </p:nvPicPr>
        <p:blipFill>
          <a:blip r:embed="rId51" cstate="print"/>
          <a:stretch>
            <a:fillRect/>
          </a:stretch>
        </p:blipFill>
        <p:spPr>
          <a:xfrm>
            <a:off x="11618166" y="5746688"/>
            <a:ext cx="88029" cy="88029"/>
          </a:xfrm>
          <a:prstGeom prst="rect">
            <a:avLst/>
          </a:prstGeom>
        </p:spPr>
      </p:pic>
      <p:pic>
        <p:nvPicPr>
          <p:cNvPr id="56" name="object 56"/>
          <p:cNvPicPr/>
          <p:nvPr/>
        </p:nvPicPr>
        <p:blipFill>
          <a:blip r:embed="rId52" cstate="print"/>
          <a:stretch>
            <a:fillRect/>
          </a:stretch>
        </p:blipFill>
        <p:spPr>
          <a:xfrm>
            <a:off x="10777934" y="4907665"/>
            <a:ext cx="87995" cy="88029"/>
          </a:xfrm>
          <a:prstGeom prst="rect">
            <a:avLst/>
          </a:prstGeom>
        </p:spPr>
      </p:pic>
      <p:pic>
        <p:nvPicPr>
          <p:cNvPr id="57" name="object 57"/>
          <p:cNvPicPr/>
          <p:nvPr/>
        </p:nvPicPr>
        <p:blipFill>
          <a:blip r:embed="rId53" cstate="print"/>
          <a:stretch>
            <a:fillRect/>
          </a:stretch>
        </p:blipFill>
        <p:spPr>
          <a:xfrm>
            <a:off x="12119901" y="5411324"/>
            <a:ext cx="72099" cy="87739"/>
          </a:xfrm>
          <a:prstGeom prst="rect">
            <a:avLst/>
          </a:prstGeom>
        </p:spPr>
      </p:pic>
      <p:pic>
        <p:nvPicPr>
          <p:cNvPr id="58" name="object 58"/>
          <p:cNvPicPr/>
          <p:nvPr/>
        </p:nvPicPr>
        <p:blipFill>
          <a:blip r:embed="rId54" cstate="print"/>
          <a:stretch>
            <a:fillRect/>
          </a:stretch>
        </p:blipFill>
        <p:spPr>
          <a:xfrm>
            <a:off x="11114830" y="4404313"/>
            <a:ext cx="87586" cy="87603"/>
          </a:xfrm>
          <a:prstGeom prst="rect">
            <a:avLst/>
          </a:prstGeom>
        </p:spPr>
      </p:pic>
      <p:pic>
        <p:nvPicPr>
          <p:cNvPr id="59" name="object 59"/>
          <p:cNvPicPr/>
          <p:nvPr/>
        </p:nvPicPr>
        <p:blipFill>
          <a:blip r:embed="rId55" cstate="print"/>
          <a:stretch>
            <a:fillRect/>
          </a:stretch>
        </p:blipFill>
        <p:spPr>
          <a:xfrm>
            <a:off x="11283279" y="5748509"/>
            <a:ext cx="85611" cy="85628"/>
          </a:xfrm>
          <a:prstGeom prst="rect">
            <a:avLst/>
          </a:prstGeom>
        </p:spPr>
      </p:pic>
      <p:pic>
        <p:nvPicPr>
          <p:cNvPr id="60" name="object 60"/>
          <p:cNvPicPr/>
          <p:nvPr/>
        </p:nvPicPr>
        <p:blipFill>
          <a:blip r:embed="rId56" cstate="print"/>
          <a:stretch>
            <a:fillRect/>
          </a:stretch>
        </p:blipFill>
        <p:spPr>
          <a:xfrm>
            <a:off x="10779757" y="5245004"/>
            <a:ext cx="85611" cy="85611"/>
          </a:xfrm>
          <a:prstGeom prst="rect">
            <a:avLst/>
          </a:prstGeom>
        </p:spPr>
      </p:pic>
      <p:pic>
        <p:nvPicPr>
          <p:cNvPr id="61" name="object 61"/>
          <p:cNvPicPr/>
          <p:nvPr/>
        </p:nvPicPr>
        <p:blipFill>
          <a:blip r:embed="rId57" cstate="print"/>
          <a:stretch>
            <a:fillRect/>
          </a:stretch>
        </p:blipFill>
        <p:spPr>
          <a:xfrm>
            <a:off x="12123867" y="4575059"/>
            <a:ext cx="68132" cy="83347"/>
          </a:xfrm>
          <a:prstGeom prst="rect">
            <a:avLst/>
          </a:prstGeom>
        </p:spPr>
      </p:pic>
      <p:pic>
        <p:nvPicPr>
          <p:cNvPr id="62" name="object 62"/>
          <p:cNvPicPr/>
          <p:nvPr/>
        </p:nvPicPr>
        <p:blipFill>
          <a:blip r:embed="rId58" cstate="print"/>
          <a:stretch>
            <a:fillRect/>
          </a:stretch>
        </p:blipFill>
        <p:spPr>
          <a:xfrm>
            <a:off x="11787430" y="5749155"/>
            <a:ext cx="83347" cy="83347"/>
          </a:xfrm>
          <a:prstGeom prst="rect">
            <a:avLst/>
          </a:prstGeom>
        </p:spPr>
      </p:pic>
      <p:pic>
        <p:nvPicPr>
          <p:cNvPr id="63" name="object 63"/>
          <p:cNvPicPr/>
          <p:nvPr/>
        </p:nvPicPr>
        <p:blipFill>
          <a:blip r:embed="rId59" cstate="print"/>
          <a:stretch>
            <a:fillRect/>
          </a:stretch>
        </p:blipFill>
        <p:spPr>
          <a:xfrm>
            <a:off x="11955147" y="4407359"/>
            <a:ext cx="83347" cy="83347"/>
          </a:xfrm>
          <a:prstGeom prst="rect">
            <a:avLst/>
          </a:prstGeom>
        </p:spPr>
      </p:pic>
      <p:pic>
        <p:nvPicPr>
          <p:cNvPr id="64" name="object 64"/>
          <p:cNvPicPr/>
          <p:nvPr/>
        </p:nvPicPr>
        <p:blipFill>
          <a:blip r:embed="rId60" cstate="print"/>
          <a:stretch>
            <a:fillRect/>
          </a:stretch>
        </p:blipFill>
        <p:spPr>
          <a:xfrm>
            <a:off x="10780403" y="4742128"/>
            <a:ext cx="83347" cy="83347"/>
          </a:xfrm>
          <a:prstGeom prst="rect">
            <a:avLst/>
          </a:prstGeom>
        </p:spPr>
      </p:pic>
      <p:pic>
        <p:nvPicPr>
          <p:cNvPr id="65" name="object 65"/>
          <p:cNvPicPr/>
          <p:nvPr/>
        </p:nvPicPr>
        <p:blipFill>
          <a:blip r:embed="rId61" cstate="print"/>
          <a:stretch>
            <a:fillRect/>
          </a:stretch>
        </p:blipFill>
        <p:spPr>
          <a:xfrm>
            <a:off x="10949396" y="5580691"/>
            <a:ext cx="82530" cy="82564"/>
          </a:xfrm>
          <a:prstGeom prst="rect">
            <a:avLst/>
          </a:prstGeom>
        </p:spPr>
      </p:pic>
      <p:pic>
        <p:nvPicPr>
          <p:cNvPr id="66" name="object 66"/>
          <p:cNvPicPr/>
          <p:nvPr/>
        </p:nvPicPr>
        <p:blipFill>
          <a:blip r:embed="rId62" cstate="print"/>
          <a:stretch>
            <a:fillRect/>
          </a:stretch>
        </p:blipFill>
        <p:spPr>
          <a:xfrm>
            <a:off x="11453616" y="4239609"/>
            <a:ext cx="81543" cy="81543"/>
          </a:xfrm>
          <a:prstGeom prst="rect">
            <a:avLst/>
          </a:prstGeom>
        </p:spPr>
      </p:pic>
      <p:pic>
        <p:nvPicPr>
          <p:cNvPr id="67" name="object 67"/>
          <p:cNvPicPr/>
          <p:nvPr/>
        </p:nvPicPr>
        <p:blipFill>
          <a:blip r:embed="rId63" cstate="print"/>
          <a:stretch>
            <a:fillRect/>
          </a:stretch>
        </p:blipFill>
        <p:spPr>
          <a:xfrm>
            <a:off x="11621469" y="4240683"/>
            <a:ext cx="80163" cy="80163"/>
          </a:xfrm>
          <a:prstGeom prst="rect">
            <a:avLst/>
          </a:prstGeom>
        </p:spPr>
      </p:pic>
      <p:pic>
        <p:nvPicPr>
          <p:cNvPr id="68" name="object 68"/>
          <p:cNvPicPr/>
          <p:nvPr/>
        </p:nvPicPr>
        <p:blipFill>
          <a:blip r:embed="rId64" cstate="print"/>
          <a:stretch>
            <a:fillRect/>
          </a:stretch>
        </p:blipFill>
        <p:spPr>
          <a:xfrm>
            <a:off x="10782838" y="5415290"/>
            <a:ext cx="79006" cy="79006"/>
          </a:xfrm>
          <a:prstGeom prst="rect">
            <a:avLst/>
          </a:prstGeom>
        </p:spPr>
      </p:pic>
      <p:pic>
        <p:nvPicPr>
          <p:cNvPr id="69" name="object 69"/>
          <p:cNvPicPr/>
          <p:nvPr/>
        </p:nvPicPr>
        <p:blipFill>
          <a:blip r:embed="rId65" cstate="print"/>
          <a:stretch>
            <a:fillRect/>
          </a:stretch>
        </p:blipFill>
        <p:spPr>
          <a:xfrm>
            <a:off x="11118763" y="5751590"/>
            <a:ext cx="78989" cy="79006"/>
          </a:xfrm>
          <a:prstGeom prst="rect">
            <a:avLst/>
          </a:prstGeom>
        </p:spPr>
      </p:pic>
      <p:pic>
        <p:nvPicPr>
          <p:cNvPr id="70" name="object 70"/>
          <p:cNvPicPr/>
          <p:nvPr/>
        </p:nvPicPr>
        <p:blipFill>
          <a:blip r:embed="rId66" cstate="print"/>
          <a:stretch>
            <a:fillRect/>
          </a:stretch>
        </p:blipFill>
        <p:spPr>
          <a:xfrm>
            <a:off x="11286564" y="4241261"/>
            <a:ext cx="78069" cy="78069"/>
          </a:xfrm>
          <a:prstGeom prst="rect">
            <a:avLst/>
          </a:prstGeom>
        </p:spPr>
      </p:pic>
      <p:pic>
        <p:nvPicPr>
          <p:cNvPr id="71" name="object 71"/>
          <p:cNvPicPr/>
          <p:nvPr/>
        </p:nvPicPr>
        <p:blipFill>
          <a:blip r:embed="rId67" cstate="print"/>
          <a:stretch>
            <a:fillRect/>
          </a:stretch>
        </p:blipFill>
        <p:spPr>
          <a:xfrm>
            <a:off x="12125263" y="5585321"/>
            <a:ext cx="66736" cy="77065"/>
          </a:xfrm>
          <a:prstGeom prst="rect">
            <a:avLst/>
          </a:prstGeom>
        </p:spPr>
      </p:pic>
      <p:pic>
        <p:nvPicPr>
          <p:cNvPr id="72" name="object 72"/>
          <p:cNvPicPr/>
          <p:nvPr/>
        </p:nvPicPr>
        <p:blipFill>
          <a:blip r:embed="rId68" cstate="print"/>
          <a:stretch>
            <a:fillRect/>
          </a:stretch>
        </p:blipFill>
        <p:spPr>
          <a:xfrm>
            <a:off x="10952205" y="4409624"/>
            <a:ext cx="76980" cy="76980"/>
          </a:xfrm>
          <a:prstGeom prst="rect">
            <a:avLst/>
          </a:prstGeom>
        </p:spPr>
      </p:pic>
      <p:pic>
        <p:nvPicPr>
          <p:cNvPr id="73" name="object 73"/>
          <p:cNvPicPr/>
          <p:nvPr/>
        </p:nvPicPr>
        <p:blipFill>
          <a:blip r:embed="rId69" cstate="print"/>
          <a:stretch>
            <a:fillRect/>
          </a:stretch>
        </p:blipFill>
        <p:spPr>
          <a:xfrm>
            <a:off x="11791057" y="4242249"/>
            <a:ext cx="76231" cy="76231"/>
          </a:xfrm>
          <a:prstGeom prst="rect">
            <a:avLst/>
          </a:prstGeom>
        </p:spPr>
      </p:pic>
      <p:pic>
        <p:nvPicPr>
          <p:cNvPr id="74" name="object 74"/>
          <p:cNvPicPr/>
          <p:nvPr/>
        </p:nvPicPr>
        <p:blipFill>
          <a:blip r:embed="rId70" cstate="print"/>
          <a:stretch>
            <a:fillRect/>
          </a:stretch>
        </p:blipFill>
        <p:spPr>
          <a:xfrm>
            <a:off x="11958909" y="5753838"/>
            <a:ext cx="74920" cy="74937"/>
          </a:xfrm>
          <a:prstGeom prst="rect">
            <a:avLst/>
          </a:prstGeom>
        </p:spPr>
      </p:pic>
      <p:pic>
        <p:nvPicPr>
          <p:cNvPr id="75" name="object 75"/>
          <p:cNvPicPr/>
          <p:nvPr/>
        </p:nvPicPr>
        <p:blipFill>
          <a:blip r:embed="rId71" cstate="print"/>
          <a:stretch>
            <a:fillRect/>
          </a:stretch>
        </p:blipFill>
        <p:spPr>
          <a:xfrm>
            <a:off x="10785152" y="4578873"/>
            <a:ext cx="74801" cy="74835"/>
          </a:xfrm>
          <a:prstGeom prst="rect">
            <a:avLst/>
          </a:prstGeom>
        </p:spPr>
      </p:pic>
      <p:pic>
        <p:nvPicPr>
          <p:cNvPr id="76" name="object 76"/>
          <p:cNvPicPr/>
          <p:nvPr/>
        </p:nvPicPr>
        <p:blipFill>
          <a:blip r:embed="rId72" cstate="print"/>
          <a:stretch>
            <a:fillRect/>
          </a:stretch>
        </p:blipFill>
        <p:spPr>
          <a:xfrm>
            <a:off x="11122627" y="4244206"/>
            <a:ext cx="71992" cy="71992"/>
          </a:xfrm>
          <a:prstGeom prst="rect">
            <a:avLst/>
          </a:prstGeom>
        </p:spPr>
      </p:pic>
      <p:pic>
        <p:nvPicPr>
          <p:cNvPr id="77" name="object 77"/>
          <p:cNvPicPr/>
          <p:nvPr/>
        </p:nvPicPr>
        <p:blipFill>
          <a:blip r:embed="rId73" cstate="print"/>
          <a:stretch>
            <a:fillRect/>
          </a:stretch>
        </p:blipFill>
        <p:spPr>
          <a:xfrm>
            <a:off x="12129688" y="4412961"/>
            <a:ext cx="62311" cy="71907"/>
          </a:xfrm>
          <a:prstGeom prst="rect">
            <a:avLst/>
          </a:prstGeom>
        </p:spPr>
      </p:pic>
      <p:pic>
        <p:nvPicPr>
          <p:cNvPr id="78" name="object 78"/>
          <p:cNvPicPr/>
          <p:nvPr/>
        </p:nvPicPr>
        <p:blipFill>
          <a:blip r:embed="rId74" cstate="print"/>
          <a:stretch>
            <a:fillRect/>
          </a:stretch>
        </p:blipFill>
        <p:spPr>
          <a:xfrm>
            <a:off x="11457668" y="5922915"/>
            <a:ext cx="71362" cy="71363"/>
          </a:xfrm>
          <a:prstGeom prst="rect">
            <a:avLst/>
          </a:prstGeom>
        </p:spPr>
      </p:pic>
      <p:pic>
        <p:nvPicPr>
          <p:cNvPr id="79" name="object 79"/>
          <p:cNvPicPr/>
          <p:nvPr/>
        </p:nvPicPr>
        <p:blipFill>
          <a:blip r:embed="rId75" cstate="print"/>
          <a:stretch>
            <a:fillRect/>
          </a:stretch>
        </p:blipFill>
        <p:spPr>
          <a:xfrm>
            <a:off x="10619360" y="5082905"/>
            <a:ext cx="71335" cy="71362"/>
          </a:xfrm>
          <a:prstGeom prst="rect">
            <a:avLst/>
          </a:prstGeom>
        </p:spPr>
      </p:pic>
      <p:pic>
        <p:nvPicPr>
          <p:cNvPr id="80" name="object 80"/>
          <p:cNvPicPr/>
          <p:nvPr/>
        </p:nvPicPr>
        <p:blipFill>
          <a:blip r:embed="rId76" cstate="print"/>
          <a:stretch>
            <a:fillRect/>
          </a:stretch>
        </p:blipFill>
        <p:spPr>
          <a:xfrm>
            <a:off x="10619395" y="4915921"/>
            <a:ext cx="71107" cy="71107"/>
          </a:xfrm>
          <a:prstGeom prst="rect">
            <a:avLst/>
          </a:prstGeom>
        </p:spPr>
      </p:pic>
      <p:pic>
        <p:nvPicPr>
          <p:cNvPr id="81" name="object 81"/>
          <p:cNvPicPr/>
          <p:nvPr/>
        </p:nvPicPr>
        <p:blipFill>
          <a:blip r:embed="rId77" cstate="print"/>
          <a:stretch>
            <a:fillRect/>
          </a:stretch>
        </p:blipFill>
        <p:spPr>
          <a:xfrm>
            <a:off x="11626423" y="5922949"/>
            <a:ext cx="71107" cy="71090"/>
          </a:xfrm>
          <a:prstGeom prst="rect">
            <a:avLst/>
          </a:prstGeom>
        </p:spPr>
      </p:pic>
      <p:pic>
        <p:nvPicPr>
          <p:cNvPr id="82" name="object 82"/>
          <p:cNvPicPr/>
          <p:nvPr/>
        </p:nvPicPr>
        <p:blipFill>
          <a:blip r:embed="rId78" cstate="print"/>
          <a:stretch>
            <a:fillRect/>
          </a:stretch>
        </p:blipFill>
        <p:spPr>
          <a:xfrm>
            <a:off x="10787723" y="5587772"/>
            <a:ext cx="69660" cy="69643"/>
          </a:xfrm>
          <a:prstGeom prst="rect">
            <a:avLst/>
          </a:prstGeom>
        </p:spPr>
      </p:pic>
      <p:pic>
        <p:nvPicPr>
          <p:cNvPr id="83" name="object 83"/>
          <p:cNvPicPr/>
          <p:nvPr/>
        </p:nvPicPr>
        <p:blipFill>
          <a:blip r:embed="rId79" cstate="print"/>
          <a:stretch>
            <a:fillRect/>
          </a:stretch>
        </p:blipFill>
        <p:spPr>
          <a:xfrm>
            <a:off x="10954673" y="5756561"/>
            <a:ext cx="69405" cy="69405"/>
          </a:xfrm>
          <a:prstGeom prst="rect">
            <a:avLst/>
          </a:prstGeom>
        </p:spPr>
      </p:pic>
      <p:pic>
        <p:nvPicPr>
          <p:cNvPr id="84" name="object 84"/>
          <p:cNvPicPr/>
          <p:nvPr/>
        </p:nvPicPr>
        <p:blipFill>
          <a:blip r:embed="rId80" cstate="print"/>
          <a:stretch>
            <a:fillRect/>
          </a:stretch>
        </p:blipFill>
        <p:spPr>
          <a:xfrm>
            <a:off x="11291467" y="5923613"/>
            <a:ext cx="69064" cy="69081"/>
          </a:xfrm>
          <a:prstGeom prst="rect">
            <a:avLst/>
          </a:prstGeom>
        </p:spPr>
      </p:pic>
      <p:pic>
        <p:nvPicPr>
          <p:cNvPr id="85" name="object 85"/>
          <p:cNvPicPr/>
          <p:nvPr/>
        </p:nvPicPr>
        <p:blipFill>
          <a:blip r:embed="rId81" cstate="print"/>
          <a:stretch>
            <a:fillRect/>
          </a:stretch>
        </p:blipFill>
        <p:spPr>
          <a:xfrm>
            <a:off x="10620059" y="5253191"/>
            <a:ext cx="69064" cy="69064"/>
          </a:xfrm>
          <a:prstGeom prst="rect">
            <a:avLst/>
          </a:prstGeom>
        </p:spPr>
      </p:pic>
      <p:pic>
        <p:nvPicPr>
          <p:cNvPr id="86" name="object 86"/>
          <p:cNvPicPr/>
          <p:nvPr/>
        </p:nvPicPr>
        <p:blipFill>
          <a:blip r:embed="rId82" cstate="print"/>
          <a:stretch>
            <a:fillRect/>
          </a:stretch>
        </p:blipFill>
        <p:spPr>
          <a:xfrm>
            <a:off x="11962042" y="4246198"/>
            <a:ext cx="68877" cy="68911"/>
          </a:xfrm>
          <a:prstGeom prst="rect">
            <a:avLst/>
          </a:prstGeom>
        </p:spPr>
      </p:pic>
      <p:pic>
        <p:nvPicPr>
          <p:cNvPr id="87" name="object 87"/>
          <p:cNvPicPr/>
          <p:nvPr/>
        </p:nvPicPr>
        <p:blipFill>
          <a:blip r:embed="rId83" cstate="print"/>
          <a:stretch>
            <a:fillRect/>
          </a:stretch>
        </p:blipFill>
        <p:spPr>
          <a:xfrm>
            <a:off x="10621778" y="4750368"/>
            <a:ext cx="66698" cy="66698"/>
          </a:xfrm>
          <a:prstGeom prst="rect">
            <a:avLst/>
          </a:prstGeom>
        </p:spPr>
      </p:pic>
      <p:pic>
        <p:nvPicPr>
          <p:cNvPr id="88" name="object 88"/>
          <p:cNvPicPr/>
          <p:nvPr/>
        </p:nvPicPr>
        <p:blipFill>
          <a:blip r:embed="rId84" cstate="print"/>
          <a:stretch>
            <a:fillRect/>
          </a:stretch>
        </p:blipFill>
        <p:spPr>
          <a:xfrm>
            <a:off x="11795637" y="5925315"/>
            <a:ext cx="66715" cy="66715"/>
          </a:xfrm>
          <a:prstGeom prst="rect">
            <a:avLst/>
          </a:prstGeom>
        </p:spPr>
      </p:pic>
      <p:pic>
        <p:nvPicPr>
          <p:cNvPr id="89" name="object 89"/>
          <p:cNvPicPr/>
          <p:nvPr/>
        </p:nvPicPr>
        <p:blipFill>
          <a:blip r:embed="rId85" cstate="print"/>
          <a:stretch>
            <a:fillRect/>
          </a:stretch>
        </p:blipFill>
        <p:spPr>
          <a:xfrm>
            <a:off x="12131408" y="5758331"/>
            <a:ext cx="60591" cy="65319"/>
          </a:xfrm>
          <a:prstGeom prst="rect">
            <a:avLst/>
          </a:prstGeom>
        </p:spPr>
      </p:pic>
      <p:pic>
        <p:nvPicPr>
          <p:cNvPr id="90" name="object 90"/>
          <p:cNvPicPr/>
          <p:nvPr/>
        </p:nvPicPr>
        <p:blipFill>
          <a:blip r:embed="rId86" cstate="print"/>
          <a:stretch>
            <a:fillRect/>
          </a:stretch>
        </p:blipFill>
        <p:spPr>
          <a:xfrm>
            <a:off x="10790379" y="4415378"/>
            <a:ext cx="64349" cy="64349"/>
          </a:xfrm>
          <a:prstGeom prst="rect">
            <a:avLst/>
          </a:prstGeom>
        </p:spPr>
      </p:pic>
      <p:pic>
        <p:nvPicPr>
          <p:cNvPr id="91" name="object 91"/>
          <p:cNvPicPr/>
          <p:nvPr/>
        </p:nvPicPr>
        <p:blipFill>
          <a:blip r:embed="rId87" cstate="print"/>
          <a:stretch>
            <a:fillRect/>
          </a:stretch>
        </p:blipFill>
        <p:spPr>
          <a:xfrm>
            <a:off x="11462656" y="4080679"/>
            <a:ext cx="64195" cy="64195"/>
          </a:xfrm>
          <a:prstGeom prst="rect">
            <a:avLst/>
          </a:prstGeom>
        </p:spPr>
      </p:pic>
      <p:pic>
        <p:nvPicPr>
          <p:cNvPr id="92" name="object 92"/>
          <p:cNvPicPr/>
          <p:nvPr/>
        </p:nvPicPr>
        <p:blipFill>
          <a:blip r:embed="rId88" cstate="print"/>
          <a:stretch>
            <a:fillRect/>
          </a:stretch>
        </p:blipFill>
        <p:spPr>
          <a:xfrm>
            <a:off x="10959389" y="4248888"/>
            <a:ext cx="63565" cy="63531"/>
          </a:xfrm>
          <a:prstGeom prst="rect">
            <a:avLst/>
          </a:prstGeom>
        </p:spPr>
      </p:pic>
      <p:pic>
        <p:nvPicPr>
          <p:cNvPr id="93" name="object 93"/>
          <p:cNvPicPr/>
          <p:nvPr/>
        </p:nvPicPr>
        <p:blipFill>
          <a:blip r:embed="rId89" cstate="print"/>
          <a:stretch>
            <a:fillRect/>
          </a:stretch>
        </p:blipFill>
        <p:spPr>
          <a:xfrm>
            <a:off x="11126373" y="5926439"/>
            <a:ext cx="63549" cy="63531"/>
          </a:xfrm>
          <a:prstGeom prst="rect">
            <a:avLst/>
          </a:prstGeom>
        </p:spPr>
      </p:pic>
      <p:pic>
        <p:nvPicPr>
          <p:cNvPr id="94" name="object 94"/>
          <p:cNvPicPr/>
          <p:nvPr/>
        </p:nvPicPr>
        <p:blipFill>
          <a:blip r:embed="rId90" cstate="print"/>
          <a:stretch>
            <a:fillRect/>
          </a:stretch>
        </p:blipFill>
        <p:spPr>
          <a:xfrm>
            <a:off x="10622867" y="5422933"/>
            <a:ext cx="63565" cy="63515"/>
          </a:xfrm>
          <a:prstGeom prst="rect">
            <a:avLst/>
          </a:prstGeom>
        </p:spPr>
      </p:pic>
      <p:pic>
        <p:nvPicPr>
          <p:cNvPr id="95" name="object 95"/>
          <p:cNvPicPr/>
          <p:nvPr/>
        </p:nvPicPr>
        <p:blipFill>
          <a:blip r:embed="rId91" cstate="print"/>
          <a:stretch>
            <a:fillRect/>
          </a:stretch>
        </p:blipFill>
        <p:spPr>
          <a:xfrm>
            <a:off x="11629895" y="4081087"/>
            <a:ext cx="63549" cy="63565"/>
          </a:xfrm>
          <a:prstGeom prst="rect">
            <a:avLst/>
          </a:prstGeom>
        </p:spPr>
      </p:pic>
      <p:pic>
        <p:nvPicPr>
          <p:cNvPr id="96" name="object 96"/>
          <p:cNvPicPr/>
          <p:nvPr/>
        </p:nvPicPr>
        <p:blipFill>
          <a:blip r:embed="rId92" cstate="print"/>
          <a:stretch>
            <a:fillRect/>
          </a:stretch>
        </p:blipFill>
        <p:spPr>
          <a:xfrm>
            <a:off x="11294531" y="4082500"/>
            <a:ext cx="61778" cy="61761"/>
          </a:xfrm>
          <a:prstGeom prst="rect">
            <a:avLst/>
          </a:prstGeom>
        </p:spPr>
      </p:pic>
      <p:pic>
        <p:nvPicPr>
          <p:cNvPr id="97" name="object 97"/>
          <p:cNvPicPr/>
          <p:nvPr/>
        </p:nvPicPr>
        <p:blipFill>
          <a:blip r:embed="rId93" cstate="print"/>
          <a:stretch>
            <a:fillRect/>
          </a:stretch>
        </p:blipFill>
        <p:spPr>
          <a:xfrm>
            <a:off x="11966399" y="5928141"/>
            <a:ext cx="60927" cy="60910"/>
          </a:xfrm>
          <a:prstGeom prst="rect">
            <a:avLst/>
          </a:prstGeom>
        </p:spPr>
      </p:pic>
      <p:pic>
        <p:nvPicPr>
          <p:cNvPr id="98" name="object 98"/>
          <p:cNvPicPr/>
          <p:nvPr/>
        </p:nvPicPr>
        <p:blipFill>
          <a:blip r:embed="rId94" cstate="print"/>
          <a:stretch>
            <a:fillRect/>
          </a:stretch>
        </p:blipFill>
        <p:spPr>
          <a:xfrm>
            <a:off x="10624610" y="4586311"/>
            <a:ext cx="60886" cy="60927"/>
          </a:xfrm>
          <a:prstGeom prst="rect">
            <a:avLst/>
          </a:prstGeom>
        </p:spPr>
      </p:pic>
      <p:pic>
        <p:nvPicPr>
          <p:cNvPr id="99" name="object 99"/>
          <p:cNvPicPr/>
          <p:nvPr/>
        </p:nvPicPr>
        <p:blipFill>
          <a:blip r:embed="rId95" cstate="print"/>
          <a:stretch>
            <a:fillRect/>
          </a:stretch>
        </p:blipFill>
        <p:spPr>
          <a:xfrm>
            <a:off x="12135375" y="4250471"/>
            <a:ext cx="56624" cy="60025"/>
          </a:xfrm>
          <a:prstGeom prst="rect">
            <a:avLst/>
          </a:prstGeom>
        </p:spPr>
      </p:pic>
      <p:pic>
        <p:nvPicPr>
          <p:cNvPr id="100" name="object 100"/>
          <p:cNvPicPr/>
          <p:nvPr/>
        </p:nvPicPr>
        <p:blipFill>
          <a:blip r:embed="rId96" cstate="print"/>
          <a:stretch>
            <a:fillRect/>
          </a:stretch>
        </p:blipFill>
        <p:spPr>
          <a:xfrm>
            <a:off x="11799246" y="4083062"/>
            <a:ext cx="60025" cy="60007"/>
          </a:xfrm>
          <a:prstGeom prst="rect">
            <a:avLst/>
          </a:prstGeom>
        </p:spPr>
      </p:pic>
      <p:pic>
        <p:nvPicPr>
          <p:cNvPr id="101" name="object 101"/>
          <p:cNvPicPr/>
          <p:nvPr/>
        </p:nvPicPr>
        <p:blipFill>
          <a:blip r:embed="rId97" cstate="print"/>
          <a:stretch>
            <a:fillRect/>
          </a:stretch>
        </p:blipFill>
        <p:spPr>
          <a:xfrm>
            <a:off x="10793239" y="5761991"/>
            <a:ext cx="58475" cy="58459"/>
          </a:xfrm>
          <a:prstGeom prst="rect">
            <a:avLst/>
          </a:prstGeom>
        </p:spPr>
      </p:pic>
      <p:pic>
        <p:nvPicPr>
          <p:cNvPr id="102" name="object 102"/>
          <p:cNvPicPr/>
          <p:nvPr/>
        </p:nvPicPr>
        <p:blipFill>
          <a:blip r:embed="rId98" cstate="print"/>
          <a:stretch>
            <a:fillRect/>
          </a:stretch>
        </p:blipFill>
        <p:spPr>
          <a:xfrm>
            <a:off x="11129641" y="4084338"/>
            <a:ext cx="57420" cy="57437"/>
          </a:xfrm>
          <a:prstGeom prst="rect">
            <a:avLst/>
          </a:prstGeom>
        </p:spPr>
      </p:pic>
      <p:pic>
        <p:nvPicPr>
          <p:cNvPr id="103" name="object 103"/>
          <p:cNvPicPr/>
          <p:nvPr/>
        </p:nvPicPr>
        <p:blipFill>
          <a:blip r:embed="rId99" cstate="print"/>
          <a:stretch>
            <a:fillRect/>
          </a:stretch>
        </p:blipFill>
        <p:spPr>
          <a:xfrm>
            <a:off x="10627140" y="5594122"/>
            <a:ext cx="55837" cy="55837"/>
          </a:xfrm>
          <a:prstGeom prst="rect">
            <a:avLst/>
          </a:prstGeom>
        </p:spPr>
      </p:pic>
      <p:pic>
        <p:nvPicPr>
          <p:cNvPr id="104" name="object 104"/>
          <p:cNvPicPr/>
          <p:nvPr/>
        </p:nvPicPr>
        <p:blipFill>
          <a:blip r:embed="rId100" cstate="print"/>
          <a:stretch>
            <a:fillRect/>
          </a:stretch>
        </p:blipFill>
        <p:spPr>
          <a:xfrm>
            <a:off x="10961943" y="5930677"/>
            <a:ext cx="55854" cy="55871"/>
          </a:xfrm>
          <a:prstGeom prst="rect">
            <a:avLst/>
          </a:prstGeom>
        </p:spPr>
      </p:pic>
      <p:pic>
        <p:nvPicPr>
          <p:cNvPr id="105" name="object 105"/>
          <p:cNvPicPr/>
          <p:nvPr/>
        </p:nvPicPr>
        <p:blipFill>
          <a:blip r:embed="rId101" cstate="print"/>
          <a:stretch>
            <a:fillRect/>
          </a:stretch>
        </p:blipFill>
        <p:spPr>
          <a:xfrm>
            <a:off x="10459646" y="5090940"/>
            <a:ext cx="55377" cy="55395"/>
          </a:xfrm>
          <a:prstGeom prst="rect">
            <a:avLst/>
          </a:prstGeom>
        </p:spPr>
      </p:pic>
      <p:pic>
        <p:nvPicPr>
          <p:cNvPr id="106" name="object 106"/>
          <p:cNvPicPr/>
          <p:nvPr/>
        </p:nvPicPr>
        <p:blipFill>
          <a:blip r:embed="rId102" cstate="print"/>
          <a:stretch>
            <a:fillRect/>
          </a:stretch>
        </p:blipFill>
        <p:spPr>
          <a:xfrm>
            <a:off x="11465583" y="6097968"/>
            <a:ext cx="55395" cy="55394"/>
          </a:xfrm>
          <a:prstGeom prst="rect">
            <a:avLst/>
          </a:prstGeom>
        </p:spPr>
      </p:pic>
      <p:pic>
        <p:nvPicPr>
          <p:cNvPr id="107" name="object 107"/>
          <p:cNvPicPr/>
          <p:nvPr/>
        </p:nvPicPr>
        <p:blipFill>
          <a:blip r:embed="rId103" cstate="print"/>
          <a:stretch>
            <a:fillRect/>
          </a:stretch>
        </p:blipFill>
        <p:spPr>
          <a:xfrm>
            <a:off x="10460089" y="4923974"/>
            <a:ext cx="54747" cy="54781"/>
          </a:xfrm>
          <a:prstGeom prst="rect">
            <a:avLst/>
          </a:prstGeom>
        </p:spPr>
      </p:pic>
      <p:pic>
        <p:nvPicPr>
          <p:cNvPr id="108" name="object 108"/>
          <p:cNvPicPr/>
          <p:nvPr/>
        </p:nvPicPr>
        <p:blipFill>
          <a:blip r:embed="rId104" cstate="print"/>
          <a:stretch>
            <a:fillRect/>
          </a:stretch>
        </p:blipFill>
        <p:spPr>
          <a:xfrm>
            <a:off x="11634491" y="6098376"/>
            <a:ext cx="54764" cy="54764"/>
          </a:xfrm>
          <a:prstGeom prst="rect">
            <a:avLst/>
          </a:prstGeom>
        </p:spPr>
      </p:pic>
      <p:pic>
        <p:nvPicPr>
          <p:cNvPr id="109" name="object 109"/>
          <p:cNvPicPr/>
          <p:nvPr/>
        </p:nvPicPr>
        <p:blipFill>
          <a:blip r:embed="rId105" cstate="print"/>
          <a:stretch>
            <a:fillRect/>
          </a:stretch>
        </p:blipFill>
        <p:spPr>
          <a:xfrm>
            <a:off x="11969276" y="4085666"/>
            <a:ext cx="54764" cy="54799"/>
          </a:xfrm>
          <a:prstGeom prst="rect">
            <a:avLst/>
          </a:prstGeom>
        </p:spPr>
      </p:pic>
      <p:pic>
        <p:nvPicPr>
          <p:cNvPr id="110" name="object 110"/>
          <p:cNvPicPr/>
          <p:nvPr/>
        </p:nvPicPr>
        <p:blipFill>
          <a:blip r:embed="rId106" cstate="print"/>
          <a:stretch>
            <a:fillRect/>
          </a:stretch>
        </p:blipFill>
        <p:spPr>
          <a:xfrm>
            <a:off x="10795741" y="4253927"/>
            <a:ext cx="53641" cy="53658"/>
          </a:xfrm>
          <a:prstGeom prst="rect">
            <a:avLst/>
          </a:prstGeom>
        </p:spPr>
      </p:pic>
      <p:pic>
        <p:nvPicPr>
          <p:cNvPr id="111" name="object 111"/>
          <p:cNvPicPr/>
          <p:nvPr/>
        </p:nvPicPr>
        <p:blipFill>
          <a:blip r:embed="rId107" cstate="print"/>
          <a:stretch>
            <a:fillRect/>
          </a:stretch>
        </p:blipFill>
        <p:spPr>
          <a:xfrm>
            <a:off x="12137758" y="5931682"/>
            <a:ext cx="53045" cy="53011"/>
          </a:xfrm>
          <a:prstGeom prst="rect">
            <a:avLst/>
          </a:prstGeom>
        </p:spPr>
      </p:pic>
      <p:pic>
        <p:nvPicPr>
          <p:cNvPr id="112" name="object 112"/>
          <p:cNvPicPr/>
          <p:nvPr/>
        </p:nvPicPr>
        <p:blipFill>
          <a:blip r:embed="rId108" cstate="print"/>
          <a:stretch>
            <a:fillRect/>
          </a:stretch>
        </p:blipFill>
        <p:spPr>
          <a:xfrm>
            <a:off x="10461127" y="5261142"/>
            <a:ext cx="53079" cy="53113"/>
          </a:xfrm>
          <a:prstGeom prst="rect">
            <a:avLst/>
          </a:prstGeom>
        </p:spPr>
      </p:pic>
      <p:pic>
        <p:nvPicPr>
          <p:cNvPr id="113" name="object 113"/>
          <p:cNvPicPr/>
          <p:nvPr/>
        </p:nvPicPr>
        <p:blipFill>
          <a:blip r:embed="rId109" cstate="print"/>
          <a:stretch>
            <a:fillRect/>
          </a:stretch>
        </p:blipFill>
        <p:spPr>
          <a:xfrm>
            <a:off x="11299417" y="6099449"/>
            <a:ext cx="53113" cy="53147"/>
          </a:xfrm>
          <a:prstGeom prst="rect">
            <a:avLst/>
          </a:prstGeom>
        </p:spPr>
      </p:pic>
      <p:pic>
        <p:nvPicPr>
          <p:cNvPr id="114" name="object 114"/>
          <p:cNvPicPr/>
          <p:nvPr/>
        </p:nvPicPr>
        <p:blipFill>
          <a:blip r:embed="rId110" cstate="print"/>
          <a:stretch>
            <a:fillRect/>
          </a:stretch>
        </p:blipFill>
        <p:spPr>
          <a:xfrm>
            <a:off x="10628400" y="4421422"/>
            <a:ext cx="52653" cy="52619"/>
          </a:xfrm>
          <a:prstGeom prst="rect">
            <a:avLst/>
          </a:prstGeom>
        </p:spPr>
      </p:pic>
      <p:pic>
        <p:nvPicPr>
          <p:cNvPr id="115" name="object 115"/>
          <p:cNvPicPr/>
          <p:nvPr/>
        </p:nvPicPr>
        <p:blipFill>
          <a:blip r:embed="rId111" cstate="print"/>
          <a:stretch>
            <a:fillRect/>
          </a:stretch>
        </p:blipFill>
        <p:spPr>
          <a:xfrm>
            <a:off x="11803314" y="6099824"/>
            <a:ext cx="51717" cy="51683"/>
          </a:xfrm>
          <a:prstGeom prst="rect">
            <a:avLst/>
          </a:prstGeom>
        </p:spPr>
      </p:pic>
      <p:pic>
        <p:nvPicPr>
          <p:cNvPr id="116" name="object 116"/>
          <p:cNvPicPr/>
          <p:nvPr/>
        </p:nvPicPr>
        <p:blipFill>
          <a:blip r:embed="rId112" cstate="print"/>
          <a:stretch>
            <a:fillRect/>
          </a:stretch>
        </p:blipFill>
        <p:spPr>
          <a:xfrm>
            <a:off x="10461484" y="4758011"/>
            <a:ext cx="51717" cy="51700"/>
          </a:xfrm>
          <a:prstGeom prst="rect">
            <a:avLst/>
          </a:prstGeom>
        </p:spPr>
      </p:pic>
      <p:pic>
        <p:nvPicPr>
          <p:cNvPr id="117" name="object 117"/>
          <p:cNvPicPr/>
          <p:nvPr/>
        </p:nvPicPr>
        <p:blipFill>
          <a:blip r:embed="rId113" cstate="print"/>
          <a:stretch>
            <a:fillRect/>
          </a:stretch>
        </p:blipFill>
        <p:spPr>
          <a:xfrm>
            <a:off x="10965602" y="4088118"/>
            <a:ext cx="50338" cy="50355"/>
          </a:xfrm>
          <a:prstGeom prst="rect">
            <a:avLst/>
          </a:prstGeom>
        </p:spPr>
      </p:pic>
      <p:pic>
        <p:nvPicPr>
          <p:cNvPr id="118" name="object 118"/>
          <p:cNvPicPr/>
          <p:nvPr/>
        </p:nvPicPr>
        <p:blipFill>
          <a:blip r:embed="rId114" cstate="print"/>
          <a:stretch>
            <a:fillRect/>
          </a:stretch>
        </p:blipFill>
        <p:spPr>
          <a:xfrm>
            <a:off x="11470520" y="3921730"/>
            <a:ext cx="48465" cy="48466"/>
          </a:xfrm>
          <a:prstGeom prst="rect">
            <a:avLst/>
          </a:prstGeom>
        </p:spPr>
      </p:pic>
      <p:pic>
        <p:nvPicPr>
          <p:cNvPr id="119" name="object 119"/>
          <p:cNvPicPr/>
          <p:nvPr/>
        </p:nvPicPr>
        <p:blipFill>
          <a:blip r:embed="rId115" cstate="print"/>
          <a:stretch>
            <a:fillRect/>
          </a:stretch>
        </p:blipFill>
        <p:spPr>
          <a:xfrm>
            <a:off x="11133557" y="6100981"/>
            <a:ext cx="49623" cy="49589"/>
          </a:xfrm>
          <a:prstGeom prst="rect">
            <a:avLst/>
          </a:prstGeom>
        </p:spPr>
      </p:pic>
      <p:pic>
        <p:nvPicPr>
          <p:cNvPr id="120" name="object 120"/>
          <p:cNvPicPr/>
          <p:nvPr/>
        </p:nvPicPr>
        <p:blipFill>
          <a:blip r:embed="rId116" cstate="print"/>
          <a:stretch>
            <a:fillRect/>
          </a:stretch>
        </p:blipFill>
        <p:spPr>
          <a:xfrm>
            <a:off x="11637385" y="3921798"/>
            <a:ext cx="48347" cy="48329"/>
          </a:xfrm>
          <a:prstGeom prst="rect">
            <a:avLst/>
          </a:prstGeom>
        </p:spPr>
      </p:pic>
      <p:pic>
        <p:nvPicPr>
          <p:cNvPr id="121" name="object 121"/>
          <p:cNvPicPr/>
          <p:nvPr/>
        </p:nvPicPr>
        <p:blipFill>
          <a:blip r:embed="rId117" cstate="print"/>
          <a:stretch>
            <a:fillRect/>
          </a:stretch>
        </p:blipFill>
        <p:spPr>
          <a:xfrm>
            <a:off x="10463510" y="5430355"/>
            <a:ext cx="48466" cy="48483"/>
          </a:xfrm>
          <a:prstGeom prst="rect">
            <a:avLst/>
          </a:prstGeom>
        </p:spPr>
      </p:pic>
      <p:pic>
        <p:nvPicPr>
          <p:cNvPr id="122" name="object 122"/>
          <p:cNvPicPr/>
          <p:nvPr/>
        </p:nvPicPr>
        <p:blipFill>
          <a:blip r:embed="rId118" cstate="print"/>
          <a:stretch>
            <a:fillRect/>
          </a:stretch>
        </p:blipFill>
        <p:spPr>
          <a:xfrm>
            <a:off x="11972868" y="6102258"/>
            <a:ext cx="47325" cy="47308"/>
          </a:xfrm>
          <a:prstGeom prst="rect">
            <a:avLst/>
          </a:prstGeom>
        </p:spPr>
      </p:pic>
      <p:pic>
        <p:nvPicPr>
          <p:cNvPr id="123" name="object 123"/>
          <p:cNvPicPr/>
          <p:nvPr/>
        </p:nvPicPr>
        <p:blipFill>
          <a:blip r:embed="rId119" cstate="print"/>
          <a:stretch>
            <a:fillRect/>
          </a:stretch>
        </p:blipFill>
        <p:spPr>
          <a:xfrm>
            <a:off x="12141606" y="4089259"/>
            <a:ext cx="47325" cy="47359"/>
          </a:xfrm>
          <a:prstGeom prst="rect">
            <a:avLst/>
          </a:prstGeom>
        </p:spPr>
      </p:pic>
      <p:pic>
        <p:nvPicPr>
          <p:cNvPr id="124" name="object 124"/>
          <p:cNvPicPr/>
          <p:nvPr/>
        </p:nvPicPr>
        <p:blipFill>
          <a:blip r:embed="rId120" cstate="print"/>
          <a:stretch>
            <a:fillRect/>
          </a:stretch>
        </p:blipFill>
        <p:spPr>
          <a:xfrm>
            <a:off x="11302226" y="3922138"/>
            <a:ext cx="47325" cy="47325"/>
          </a:xfrm>
          <a:prstGeom prst="rect">
            <a:avLst/>
          </a:prstGeom>
        </p:spPr>
      </p:pic>
      <p:pic>
        <p:nvPicPr>
          <p:cNvPr id="125" name="object 125"/>
          <p:cNvPicPr/>
          <p:nvPr/>
        </p:nvPicPr>
        <p:blipFill>
          <a:blip r:embed="rId121" cstate="print"/>
          <a:stretch>
            <a:fillRect/>
          </a:stretch>
        </p:blipFill>
        <p:spPr>
          <a:xfrm>
            <a:off x="10631073" y="5767439"/>
            <a:ext cx="47325" cy="47359"/>
          </a:xfrm>
          <a:prstGeom prst="rect">
            <a:avLst/>
          </a:prstGeom>
        </p:spPr>
      </p:pic>
      <p:pic>
        <p:nvPicPr>
          <p:cNvPr id="126" name="object 126"/>
          <p:cNvPicPr/>
          <p:nvPr/>
        </p:nvPicPr>
        <p:blipFill>
          <a:blip r:embed="rId122" cstate="print"/>
          <a:stretch>
            <a:fillRect/>
          </a:stretch>
        </p:blipFill>
        <p:spPr>
          <a:xfrm>
            <a:off x="10463902" y="4592780"/>
            <a:ext cx="47342" cy="47325"/>
          </a:xfrm>
          <a:prstGeom prst="rect">
            <a:avLst/>
          </a:prstGeom>
        </p:spPr>
      </p:pic>
      <p:pic>
        <p:nvPicPr>
          <p:cNvPr id="127" name="object 127"/>
          <p:cNvPicPr/>
          <p:nvPr/>
        </p:nvPicPr>
        <p:blipFill>
          <a:blip r:embed="rId123" cstate="print"/>
          <a:stretch>
            <a:fillRect/>
          </a:stretch>
        </p:blipFill>
        <p:spPr>
          <a:xfrm>
            <a:off x="10798703" y="5934593"/>
            <a:ext cx="47325" cy="47342"/>
          </a:xfrm>
          <a:prstGeom prst="rect">
            <a:avLst/>
          </a:prstGeom>
        </p:spPr>
      </p:pic>
      <p:pic>
        <p:nvPicPr>
          <p:cNvPr id="128" name="object 128"/>
          <p:cNvPicPr/>
          <p:nvPr/>
        </p:nvPicPr>
        <p:blipFill>
          <a:blip r:embed="rId124" cstate="print"/>
          <a:stretch>
            <a:fillRect/>
          </a:stretch>
        </p:blipFill>
        <p:spPr>
          <a:xfrm>
            <a:off x="11806310" y="3922733"/>
            <a:ext cx="45435" cy="45419"/>
          </a:xfrm>
          <a:prstGeom prst="rect">
            <a:avLst/>
          </a:prstGeom>
        </p:spPr>
      </p:pic>
      <p:pic>
        <p:nvPicPr>
          <p:cNvPr id="129" name="object 129"/>
          <p:cNvPicPr/>
          <p:nvPr/>
        </p:nvPicPr>
        <p:blipFill>
          <a:blip r:embed="rId125" cstate="print"/>
          <a:stretch>
            <a:fillRect/>
          </a:stretch>
        </p:blipFill>
        <p:spPr>
          <a:xfrm>
            <a:off x="10967645" y="6103994"/>
            <a:ext cx="43784" cy="43818"/>
          </a:xfrm>
          <a:prstGeom prst="rect">
            <a:avLst/>
          </a:prstGeom>
        </p:spPr>
      </p:pic>
      <p:pic>
        <p:nvPicPr>
          <p:cNvPr id="130" name="object 130"/>
          <p:cNvPicPr/>
          <p:nvPr/>
        </p:nvPicPr>
        <p:blipFill>
          <a:blip r:embed="rId126" cstate="print"/>
          <a:stretch>
            <a:fillRect/>
          </a:stretch>
        </p:blipFill>
        <p:spPr>
          <a:xfrm>
            <a:off x="10632844" y="4258660"/>
            <a:ext cx="43801" cy="43801"/>
          </a:xfrm>
          <a:prstGeom prst="rect">
            <a:avLst/>
          </a:prstGeom>
        </p:spPr>
      </p:pic>
      <p:pic>
        <p:nvPicPr>
          <p:cNvPr id="131" name="object 131"/>
          <p:cNvPicPr/>
          <p:nvPr/>
        </p:nvPicPr>
        <p:blipFill>
          <a:blip r:embed="rId127" cstate="print"/>
          <a:stretch>
            <a:fillRect/>
          </a:stretch>
        </p:blipFill>
        <p:spPr>
          <a:xfrm>
            <a:off x="10465673" y="5600507"/>
            <a:ext cx="43767" cy="43767"/>
          </a:xfrm>
          <a:prstGeom prst="rect">
            <a:avLst/>
          </a:prstGeom>
        </p:spPr>
      </p:pic>
      <p:pic>
        <p:nvPicPr>
          <p:cNvPr id="132" name="object 132"/>
          <p:cNvPicPr/>
          <p:nvPr/>
        </p:nvPicPr>
        <p:blipFill>
          <a:blip r:embed="rId128" cstate="print"/>
          <a:stretch>
            <a:fillRect/>
          </a:stretch>
        </p:blipFill>
        <p:spPr>
          <a:xfrm>
            <a:off x="11136365" y="3923874"/>
            <a:ext cx="43784" cy="43818"/>
          </a:xfrm>
          <a:prstGeom prst="rect">
            <a:avLst/>
          </a:prstGeom>
        </p:spPr>
      </p:pic>
      <p:sp>
        <p:nvSpPr>
          <p:cNvPr id="133" name="object 133"/>
          <p:cNvSpPr/>
          <p:nvPr/>
        </p:nvSpPr>
        <p:spPr>
          <a:xfrm>
            <a:off x="10802364" y="4091862"/>
            <a:ext cx="42333" cy="42333"/>
          </a:xfrm>
          <a:custGeom>
            <a:avLst/>
            <a:gdLst/>
            <a:ahLst/>
            <a:cxnLst/>
            <a:rect l="l" t="t" r="r" b="b"/>
            <a:pathLst>
              <a:path w="63500" h="63500">
                <a:moveTo>
                  <a:pt x="31893" y="63225"/>
                </a:moveTo>
                <a:lnTo>
                  <a:pt x="19286" y="60554"/>
                </a:lnTo>
                <a:lnTo>
                  <a:pt x="9004" y="53403"/>
                </a:lnTo>
                <a:lnTo>
                  <a:pt x="2193" y="42954"/>
                </a:lnTo>
                <a:lnTo>
                  <a:pt x="0" y="30387"/>
                </a:lnTo>
                <a:lnTo>
                  <a:pt x="2884" y="19247"/>
                </a:lnTo>
                <a:lnTo>
                  <a:pt x="9805" y="9620"/>
                </a:lnTo>
                <a:lnTo>
                  <a:pt x="19484" y="2780"/>
                </a:lnTo>
                <a:lnTo>
                  <a:pt x="30642" y="0"/>
                </a:lnTo>
                <a:lnTo>
                  <a:pt x="43202" y="2316"/>
                </a:lnTo>
                <a:lnTo>
                  <a:pt x="53598" y="9221"/>
                </a:lnTo>
                <a:lnTo>
                  <a:pt x="60662" y="19559"/>
                </a:lnTo>
                <a:lnTo>
                  <a:pt x="63225" y="32174"/>
                </a:lnTo>
                <a:lnTo>
                  <a:pt x="60685" y="44215"/>
                </a:lnTo>
                <a:lnTo>
                  <a:pt x="53917" y="54096"/>
                </a:lnTo>
                <a:lnTo>
                  <a:pt x="43970" y="60779"/>
                </a:lnTo>
                <a:lnTo>
                  <a:pt x="31893" y="63225"/>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34" name="object 134"/>
          <p:cNvSpPr/>
          <p:nvPr/>
        </p:nvSpPr>
        <p:spPr>
          <a:xfrm>
            <a:off x="11975780" y="3924845"/>
            <a:ext cx="41910" cy="41910"/>
          </a:xfrm>
          <a:custGeom>
            <a:avLst/>
            <a:gdLst/>
            <a:ahLst/>
            <a:cxnLst/>
            <a:rect l="l" t="t" r="r" b="b"/>
            <a:pathLst>
              <a:path w="62865" h="62864">
                <a:moveTo>
                  <a:pt x="31791" y="62612"/>
                </a:moveTo>
                <a:lnTo>
                  <a:pt x="19782" y="60236"/>
                </a:lnTo>
                <a:lnTo>
                  <a:pt x="9719" y="53537"/>
                </a:lnTo>
                <a:lnTo>
                  <a:pt x="2744" y="43645"/>
                </a:lnTo>
                <a:lnTo>
                  <a:pt x="0" y="31663"/>
                </a:lnTo>
                <a:lnTo>
                  <a:pt x="2276" y="19566"/>
                </a:lnTo>
                <a:lnTo>
                  <a:pt x="8905" y="9502"/>
                </a:lnTo>
                <a:lnTo>
                  <a:pt x="18780" y="2602"/>
                </a:lnTo>
                <a:lnTo>
                  <a:pt x="30795" y="0"/>
                </a:lnTo>
                <a:lnTo>
                  <a:pt x="42873" y="2393"/>
                </a:lnTo>
                <a:lnTo>
                  <a:pt x="52915" y="9033"/>
                </a:lnTo>
                <a:lnTo>
                  <a:pt x="59845" y="18880"/>
                </a:lnTo>
                <a:lnTo>
                  <a:pt x="62587" y="30897"/>
                </a:lnTo>
                <a:lnTo>
                  <a:pt x="60324" y="42959"/>
                </a:lnTo>
                <a:lnTo>
                  <a:pt x="53700" y="53027"/>
                </a:lnTo>
                <a:lnTo>
                  <a:pt x="43820" y="59958"/>
                </a:lnTo>
                <a:lnTo>
                  <a:pt x="31791" y="62612"/>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35" name="object 135"/>
          <p:cNvSpPr/>
          <p:nvPr/>
        </p:nvSpPr>
        <p:spPr>
          <a:xfrm>
            <a:off x="10298467" y="5098465"/>
            <a:ext cx="40217" cy="40217"/>
          </a:xfrm>
          <a:custGeom>
            <a:avLst/>
            <a:gdLst/>
            <a:ahLst/>
            <a:cxnLst/>
            <a:rect l="l" t="t" r="r" b="b"/>
            <a:pathLst>
              <a:path w="60325" h="60325">
                <a:moveTo>
                  <a:pt x="31178" y="60135"/>
                </a:moveTo>
                <a:lnTo>
                  <a:pt x="19491" y="58098"/>
                </a:lnTo>
                <a:lnTo>
                  <a:pt x="9709" y="51941"/>
                </a:lnTo>
                <a:lnTo>
                  <a:pt x="2867" y="42629"/>
                </a:lnTo>
                <a:lnTo>
                  <a:pt x="0" y="31127"/>
                </a:lnTo>
                <a:lnTo>
                  <a:pt x="2022" y="19613"/>
                </a:lnTo>
                <a:lnTo>
                  <a:pt x="8346" y="9760"/>
                </a:lnTo>
                <a:lnTo>
                  <a:pt x="17807" y="2809"/>
                </a:lnTo>
                <a:lnTo>
                  <a:pt x="29237" y="0"/>
                </a:lnTo>
                <a:lnTo>
                  <a:pt x="40776" y="2111"/>
                </a:lnTo>
                <a:lnTo>
                  <a:pt x="50518" y="8423"/>
                </a:lnTo>
                <a:lnTo>
                  <a:pt x="57325" y="17871"/>
                </a:lnTo>
                <a:lnTo>
                  <a:pt x="60084" y="29391"/>
                </a:lnTo>
                <a:lnTo>
                  <a:pt x="58178" y="41344"/>
                </a:lnTo>
                <a:lnTo>
                  <a:pt x="52210" y="50997"/>
                </a:lnTo>
                <a:lnTo>
                  <a:pt x="42952" y="57533"/>
                </a:lnTo>
                <a:lnTo>
                  <a:pt x="31178" y="60135"/>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36" name="object 136"/>
          <p:cNvSpPr/>
          <p:nvPr/>
        </p:nvSpPr>
        <p:spPr>
          <a:xfrm>
            <a:off x="12143751" y="6105510"/>
            <a:ext cx="40217" cy="40217"/>
          </a:xfrm>
          <a:custGeom>
            <a:avLst/>
            <a:gdLst/>
            <a:ahLst/>
            <a:cxnLst/>
            <a:rect l="l" t="t" r="r" b="b"/>
            <a:pathLst>
              <a:path w="60325" h="60325">
                <a:moveTo>
                  <a:pt x="29876" y="60161"/>
                </a:moveTo>
                <a:lnTo>
                  <a:pt x="18299" y="57574"/>
                </a:lnTo>
                <a:lnTo>
                  <a:pt x="8752" y="50917"/>
                </a:lnTo>
                <a:lnTo>
                  <a:pt x="2298" y="41273"/>
                </a:lnTo>
                <a:lnTo>
                  <a:pt x="0" y="29723"/>
                </a:lnTo>
                <a:lnTo>
                  <a:pt x="2627" y="18270"/>
                </a:lnTo>
                <a:lnTo>
                  <a:pt x="9429" y="8713"/>
                </a:lnTo>
                <a:lnTo>
                  <a:pt x="19189" y="2231"/>
                </a:lnTo>
                <a:lnTo>
                  <a:pt x="30693" y="0"/>
                </a:lnTo>
                <a:lnTo>
                  <a:pt x="42224" y="2682"/>
                </a:lnTo>
                <a:lnTo>
                  <a:pt x="51641" y="9384"/>
                </a:lnTo>
                <a:lnTo>
                  <a:pt x="57951" y="19093"/>
                </a:lnTo>
                <a:lnTo>
                  <a:pt x="60161" y="30770"/>
                </a:lnTo>
                <a:lnTo>
                  <a:pt x="57737" y="42594"/>
                </a:lnTo>
                <a:lnTo>
                  <a:pt x="51348" y="51958"/>
                </a:lnTo>
                <a:lnTo>
                  <a:pt x="41793" y="58075"/>
                </a:lnTo>
                <a:lnTo>
                  <a:pt x="29876" y="60161"/>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37" name="object 137"/>
          <p:cNvSpPr/>
          <p:nvPr/>
        </p:nvSpPr>
        <p:spPr>
          <a:xfrm>
            <a:off x="11473346" y="6273379"/>
            <a:ext cx="40217" cy="40217"/>
          </a:xfrm>
          <a:custGeom>
            <a:avLst/>
            <a:gdLst/>
            <a:ahLst/>
            <a:cxnLst/>
            <a:rect l="l" t="t" r="r" b="b"/>
            <a:pathLst>
              <a:path w="60325" h="60325">
                <a:moveTo>
                  <a:pt x="30361" y="60160"/>
                </a:moveTo>
                <a:lnTo>
                  <a:pt x="18816" y="57833"/>
                </a:lnTo>
                <a:lnTo>
                  <a:pt x="9186" y="51364"/>
                </a:lnTo>
                <a:lnTo>
                  <a:pt x="2553" y="41811"/>
                </a:lnTo>
                <a:lnTo>
                  <a:pt x="0" y="30233"/>
                </a:lnTo>
                <a:lnTo>
                  <a:pt x="2101" y="18320"/>
                </a:lnTo>
                <a:lnTo>
                  <a:pt x="8228" y="8777"/>
                </a:lnTo>
                <a:lnTo>
                  <a:pt x="17602" y="2404"/>
                </a:lnTo>
                <a:lnTo>
                  <a:pt x="29442" y="0"/>
                </a:lnTo>
                <a:lnTo>
                  <a:pt x="41100" y="2231"/>
                </a:lnTo>
                <a:lnTo>
                  <a:pt x="50792" y="8566"/>
                </a:lnTo>
                <a:lnTo>
                  <a:pt x="57483" y="18004"/>
                </a:lnTo>
                <a:lnTo>
                  <a:pt x="60135" y="29544"/>
                </a:lnTo>
                <a:lnTo>
                  <a:pt x="57889" y="41053"/>
                </a:lnTo>
                <a:lnTo>
                  <a:pt x="51396" y="50799"/>
                </a:lnTo>
                <a:lnTo>
                  <a:pt x="41829" y="57571"/>
                </a:lnTo>
                <a:lnTo>
                  <a:pt x="30361" y="60160"/>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38" name="object 138"/>
          <p:cNvSpPr/>
          <p:nvPr/>
        </p:nvSpPr>
        <p:spPr>
          <a:xfrm>
            <a:off x="10300238" y="4931566"/>
            <a:ext cx="40217" cy="40217"/>
          </a:xfrm>
          <a:custGeom>
            <a:avLst/>
            <a:gdLst/>
            <a:ahLst/>
            <a:cxnLst/>
            <a:rect l="l" t="t" r="r" b="b"/>
            <a:pathLst>
              <a:path w="60325" h="60325">
                <a:moveTo>
                  <a:pt x="30412" y="60186"/>
                </a:moveTo>
                <a:lnTo>
                  <a:pt x="18863" y="57888"/>
                </a:lnTo>
                <a:lnTo>
                  <a:pt x="9221" y="51434"/>
                </a:lnTo>
                <a:lnTo>
                  <a:pt x="2572" y="41887"/>
                </a:lnTo>
                <a:lnTo>
                  <a:pt x="0" y="30310"/>
                </a:lnTo>
                <a:lnTo>
                  <a:pt x="2085" y="18389"/>
                </a:lnTo>
                <a:lnTo>
                  <a:pt x="8203" y="8825"/>
                </a:lnTo>
                <a:lnTo>
                  <a:pt x="17566" y="2427"/>
                </a:lnTo>
                <a:lnTo>
                  <a:pt x="29391" y="0"/>
                </a:lnTo>
                <a:lnTo>
                  <a:pt x="41053" y="2234"/>
                </a:lnTo>
                <a:lnTo>
                  <a:pt x="50757" y="8544"/>
                </a:lnTo>
                <a:lnTo>
                  <a:pt x="57464" y="17962"/>
                </a:lnTo>
                <a:lnTo>
                  <a:pt x="60135" y="29493"/>
                </a:lnTo>
                <a:lnTo>
                  <a:pt x="57908" y="40996"/>
                </a:lnTo>
                <a:lnTo>
                  <a:pt x="51431" y="50757"/>
                </a:lnTo>
                <a:lnTo>
                  <a:pt x="41875" y="57559"/>
                </a:lnTo>
                <a:lnTo>
                  <a:pt x="30412" y="60186"/>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39" name="object 139"/>
          <p:cNvSpPr/>
          <p:nvPr/>
        </p:nvSpPr>
        <p:spPr>
          <a:xfrm>
            <a:off x="10467154" y="4428044"/>
            <a:ext cx="40217" cy="40217"/>
          </a:xfrm>
          <a:custGeom>
            <a:avLst/>
            <a:gdLst/>
            <a:ahLst/>
            <a:cxnLst/>
            <a:rect l="l" t="t" r="r" b="b"/>
            <a:pathLst>
              <a:path w="60325" h="60325">
                <a:moveTo>
                  <a:pt x="30616" y="60135"/>
                </a:moveTo>
                <a:lnTo>
                  <a:pt x="19107" y="57889"/>
                </a:lnTo>
                <a:lnTo>
                  <a:pt x="9361" y="51396"/>
                </a:lnTo>
                <a:lnTo>
                  <a:pt x="2589" y="41829"/>
                </a:lnTo>
                <a:lnTo>
                  <a:pt x="0" y="30361"/>
                </a:lnTo>
                <a:lnTo>
                  <a:pt x="2327" y="18805"/>
                </a:lnTo>
                <a:lnTo>
                  <a:pt x="8796" y="9176"/>
                </a:lnTo>
                <a:lnTo>
                  <a:pt x="18349" y="2549"/>
                </a:lnTo>
                <a:lnTo>
                  <a:pt x="29927" y="0"/>
                </a:lnTo>
                <a:lnTo>
                  <a:pt x="41840" y="2101"/>
                </a:lnTo>
                <a:lnTo>
                  <a:pt x="51383" y="8228"/>
                </a:lnTo>
                <a:lnTo>
                  <a:pt x="57756" y="17602"/>
                </a:lnTo>
                <a:lnTo>
                  <a:pt x="60161" y="29442"/>
                </a:lnTo>
                <a:lnTo>
                  <a:pt x="57918" y="41114"/>
                </a:lnTo>
                <a:lnTo>
                  <a:pt x="51584" y="50812"/>
                </a:lnTo>
                <a:lnTo>
                  <a:pt x="42152" y="57498"/>
                </a:lnTo>
                <a:lnTo>
                  <a:pt x="30616" y="60135"/>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40" name="object 140"/>
          <p:cNvSpPr/>
          <p:nvPr/>
        </p:nvSpPr>
        <p:spPr>
          <a:xfrm>
            <a:off x="11640280" y="6274213"/>
            <a:ext cx="40217" cy="40217"/>
          </a:xfrm>
          <a:custGeom>
            <a:avLst/>
            <a:gdLst/>
            <a:ahLst/>
            <a:cxnLst/>
            <a:rect l="l" t="t" r="r" b="b"/>
            <a:pathLst>
              <a:path w="60325" h="60325">
                <a:moveTo>
                  <a:pt x="31229" y="60135"/>
                </a:moveTo>
                <a:lnTo>
                  <a:pt x="19538" y="58117"/>
                </a:lnTo>
                <a:lnTo>
                  <a:pt x="9745" y="51977"/>
                </a:lnTo>
                <a:lnTo>
                  <a:pt x="2886" y="42676"/>
                </a:lnTo>
                <a:lnTo>
                  <a:pt x="0" y="31178"/>
                </a:lnTo>
                <a:lnTo>
                  <a:pt x="2003" y="19663"/>
                </a:lnTo>
                <a:lnTo>
                  <a:pt x="8311" y="9805"/>
                </a:lnTo>
                <a:lnTo>
                  <a:pt x="17760" y="2839"/>
                </a:lnTo>
                <a:lnTo>
                  <a:pt x="29188" y="0"/>
                </a:lnTo>
                <a:lnTo>
                  <a:pt x="40733" y="2095"/>
                </a:lnTo>
                <a:lnTo>
                  <a:pt x="50492" y="8397"/>
                </a:lnTo>
                <a:lnTo>
                  <a:pt x="57317" y="17835"/>
                </a:lnTo>
                <a:lnTo>
                  <a:pt x="60084" y="29340"/>
                </a:lnTo>
                <a:lnTo>
                  <a:pt x="58197" y="41308"/>
                </a:lnTo>
                <a:lnTo>
                  <a:pt x="52245" y="50971"/>
                </a:lnTo>
                <a:lnTo>
                  <a:pt x="42999" y="57518"/>
                </a:lnTo>
                <a:lnTo>
                  <a:pt x="31229" y="60135"/>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41" name="object 141"/>
          <p:cNvSpPr/>
          <p:nvPr/>
        </p:nvSpPr>
        <p:spPr>
          <a:xfrm>
            <a:off x="11305698" y="6273446"/>
            <a:ext cx="39793" cy="40217"/>
          </a:xfrm>
          <a:custGeom>
            <a:avLst/>
            <a:gdLst/>
            <a:ahLst/>
            <a:cxnLst/>
            <a:rect l="l" t="t" r="r" b="b"/>
            <a:pathLst>
              <a:path w="59690" h="60325">
                <a:moveTo>
                  <a:pt x="29391" y="59727"/>
                </a:moveTo>
                <a:lnTo>
                  <a:pt x="17746" y="56943"/>
                </a:lnTo>
                <a:lnTo>
                  <a:pt x="8298" y="50135"/>
                </a:lnTo>
                <a:lnTo>
                  <a:pt x="2050" y="40354"/>
                </a:lnTo>
                <a:lnTo>
                  <a:pt x="0" y="28650"/>
                </a:lnTo>
                <a:lnTo>
                  <a:pt x="2572" y="17868"/>
                </a:lnTo>
                <a:lnTo>
                  <a:pt x="2617" y="17681"/>
                </a:lnTo>
                <a:lnTo>
                  <a:pt x="9100" y="8599"/>
                </a:lnTo>
                <a:lnTo>
                  <a:pt x="18432" y="2379"/>
                </a:lnTo>
                <a:lnTo>
                  <a:pt x="29595" y="0"/>
                </a:lnTo>
                <a:lnTo>
                  <a:pt x="41523" y="2167"/>
                </a:lnTo>
                <a:lnTo>
                  <a:pt x="51061" y="8394"/>
                </a:lnTo>
                <a:lnTo>
                  <a:pt x="57260" y="17681"/>
                </a:lnTo>
                <a:lnTo>
                  <a:pt x="57385" y="17868"/>
                </a:lnTo>
                <a:lnTo>
                  <a:pt x="59676" y="29774"/>
                </a:lnTo>
                <a:lnTo>
                  <a:pt x="57195" y="41467"/>
                </a:lnTo>
                <a:lnTo>
                  <a:pt x="50556" y="51118"/>
                </a:lnTo>
                <a:lnTo>
                  <a:pt x="40906" y="57585"/>
                </a:lnTo>
                <a:lnTo>
                  <a:pt x="29391" y="59727"/>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42" name="object 142"/>
          <p:cNvSpPr/>
          <p:nvPr/>
        </p:nvSpPr>
        <p:spPr>
          <a:xfrm>
            <a:off x="10298841" y="5267611"/>
            <a:ext cx="39793" cy="39793"/>
          </a:xfrm>
          <a:custGeom>
            <a:avLst/>
            <a:gdLst/>
            <a:ahLst/>
            <a:cxnLst/>
            <a:rect l="l" t="t" r="r" b="b"/>
            <a:pathLst>
              <a:path w="59690" h="59690">
                <a:moveTo>
                  <a:pt x="30233" y="59088"/>
                </a:moveTo>
                <a:lnTo>
                  <a:pt x="18439" y="56653"/>
                </a:lnTo>
                <a:lnTo>
                  <a:pt x="8672" y="50062"/>
                </a:lnTo>
                <a:lnTo>
                  <a:pt x="2127" y="40502"/>
                </a:lnTo>
                <a:lnTo>
                  <a:pt x="0" y="29161"/>
                </a:lnTo>
                <a:lnTo>
                  <a:pt x="2968" y="17778"/>
                </a:lnTo>
                <a:lnTo>
                  <a:pt x="10057" y="8327"/>
                </a:lnTo>
                <a:lnTo>
                  <a:pt x="19976" y="2003"/>
                </a:lnTo>
                <a:lnTo>
                  <a:pt x="31433" y="0"/>
                </a:lnTo>
                <a:lnTo>
                  <a:pt x="42172" y="2820"/>
                </a:lnTo>
                <a:lnTo>
                  <a:pt x="51022" y="9566"/>
                </a:lnTo>
                <a:lnTo>
                  <a:pt x="57004" y="19131"/>
                </a:lnTo>
                <a:lnTo>
                  <a:pt x="59139" y="30438"/>
                </a:lnTo>
                <a:lnTo>
                  <a:pt x="56828" y="41741"/>
                </a:lnTo>
                <a:lnTo>
                  <a:pt x="50700" y="50824"/>
                </a:lnTo>
                <a:lnTo>
                  <a:pt x="41565" y="56877"/>
                </a:lnTo>
                <a:lnTo>
                  <a:pt x="30233" y="59088"/>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43" name="object 143"/>
          <p:cNvSpPr/>
          <p:nvPr/>
        </p:nvSpPr>
        <p:spPr>
          <a:xfrm>
            <a:off x="10635669" y="5939190"/>
            <a:ext cx="38523" cy="38523"/>
          </a:xfrm>
          <a:custGeom>
            <a:avLst/>
            <a:gdLst/>
            <a:ahLst/>
            <a:cxnLst/>
            <a:rect l="l" t="t" r="r" b="b"/>
            <a:pathLst>
              <a:path w="57784" h="57784">
                <a:moveTo>
                  <a:pt x="28522" y="57403"/>
                </a:moveTo>
                <a:lnTo>
                  <a:pt x="17322" y="54960"/>
                </a:lnTo>
                <a:lnTo>
                  <a:pt x="8113" y="48529"/>
                </a:lnTo>
                <a:lnTo>
                  <a:pt x="1978" y="39226"/>
                </a:lnTo>
                <a:lnTo>
                  <a:pt x="0" y="28165"/>
                </a:lnTo>
                <a:lnTo>
                  <a:pt x="2807" y="17168"/>
                </a:lnTo>
                <a:lnTo>
                  <a:pt x="9531" y="8078"/>
                </a:lnTo>
                <a:lnTo>
                  <a:pt x="19003" y="1991"/>
                </a:lnTo>
                <a:lnTo>
                  <a:pt x="30055" y="0"/>
                </a:lnTo>
                <a:lnTo>
                  <a:pt x="41030" y="2781"/>
                </a:lnTo>
                <a:lnTo>
                  <a:pt x="49886" y="9537"/>
                </a:lnTo>
                <a:lnTo>
                  <a:pt x="55644" y="19146"/>
                </a:lnTo>
                <a:lnTo>
                  <a:pt x="57301" y="30489"/>
                </a:lnTo>
                <a:lnTo>
                  <a:pt x="54528" y="41032"/>
                </a:lnTo>
                <a:lnTo>
                  <a:pt x="48197" y="49605"/>
                </a:lnTo>
                <a:lnTo>
                  <a:pt x="39224" y="55348"/>
                </a:lnTo>
                <a:lnTo>
                  <a:pt x="28522" y="57403"/>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44" name="object 144"/>
          <p:cNvSpPr/>
          <p:nvPr/>
        </p:nvSpPr>
        <p:spPr>
          <a:xfrm>
            <a:off x="10300901" y="4764923"/>
            <a:ext cx="38523" cy="38523"/>
          </a:xfrm>
          <a:custGeom>
            <a:avLst/>
            <a:gdLst/>
            <a:ahLst/>
            <a:cxnLst/>
            <a:rect l="l" t="t" r="r" b="b"/>
            <a:pathLst>
              <a:path w="57784" h="57784">
                <a:moveTo>
                  <a:pt x="30642" y="57326"/>
                </a:moveTo>
                <a:lnTo>
                  <a:pt x="19599" y="55608"/>
                </a:lnTo>
                <a:lnTo>
                  <a:pt x="10009" y="49745"/>
                </a:lnTo>
                <a:lnTo>
                  <a:pt x="3082" y="40805"/>
                </a:lnTo>
                <a:lnTo>
                  <a:pt x="0" y="29850"/>
                </a:lnTo>
                <a:lnTo>
                  <a:pt x="1695" y="18755"/>
                </a:lnTo>
                <a:lnTo>
                  <a:pt x="7606" y="9323"/>
                </a:lnTo>
                <a:lnTo>
                  <a:pt x="16672" y="2692"/>
                </a:lnTo>
                <a:lnTo>
                  <a:pt x="27833" y="0"/>
                </a:lnTo>
                <a:lnTo>
                  <a:pt x="39056" y="2003"/>
                </a:lnTo>
                <a:lnTo>
                  <a:pt x="48402" y="8040"/>
                </a:lnTo>
                <a:lnTo>
                  <a:pt x="54837" y="17117"/>
                </a:lnTo>
                <a:lnTo>
                  <a:pt x="57326" y="28242"/>
                </a:lnTo>
                <a:lnTo>
                  <a:pt x="55329" y="39002"/>
                </a:lnTo>
                <a:lnTo>
                  <a:pt x="49624" y="48079"/>
                </a:lnTo>
                <a:lnTo>
                  <a:pt x="41099" y="54509"/>
                </a:lnTo>
                <a:lnTo>
                  <a:pt x="30642" y="57326"/>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45" name="object 145"/>
          <p:cNvSpPr/>
          <p:nvPr/>
        </p:nvSpPr>
        <p:spPr>
          <a:xfrm>
            <a:off x="11810209" y="6275473"/>
            <a:ext cx="38523" cy="38523"/>
          </a:xfrm>
          <a:custGeom>
            <a:avLst/>
            <a:gdLst/>
            <a:ahLst/>
            <a:cxnLst/>
            <a:rect l="l" t="t" r="r" b="b"/>
            <a:pathLst>
              <a:path w="57784" h="57784">
                <a:moveTo>
                  <a:pt x="28956" y="57326"/>
                </a:moveTo>
                <a:lnTo>
                  <a:pt x="17897" y="55232"/>
                </a:lnTo>
                <a:lnTo>
                  <a:pt x="8656" y="49015"/>
                </a:lnTo>
                <a:lnTo>
                  <a:pt x="2326" y="39752"/>
                </a:lnTo>
                <a:lnTo>
                  <a:pt x="0" y="28522"/>
                </a:lnTo>
                <a:lnTo>
                  <a:pt x="2162" y="17850"/>
                </a:lnTo>
                <a:lnTo>
                  <a:pt x="7995" y="8927"/>
                </a:lnTo>
                <a:lnTo>
                  <a:pt x="16629" y="2672"/>
                </a:lnTo>
                <a:lnTo>
                  <a:pt x="27195" y="0"/>
                </a:lnTo>
                <a:lnTo>
                  <a:pt x="38508" y="1776"/>
                </a:lnTo>
                <a:lnTo>
                  <a:pt x="48066" y="7644"/>
                </a:lnTo>
                <a:lnTo>
                  <a:pt x="54748" y="16572"/>
                </a:lnTo>
                <a:lnTo>
                  <a:pt x="57428" y="27527"/>
                </a:lnTo>
                <a:lnTo>
                  <a:pt x="55307" y="38550"/>
                </a:lnTo>
                <a:lnTo>
                  <a:pt x="49110" y="47971"/>
                </a:lnTo>
                <a:lnTo>
                  <a:pt x="39955" y="54620"/>
                </a:lnTo>
                <a:lnTo>
                  <a:pt x="28956" y="57326"/>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46" name="object 146"/>
          <p:cNvSpPr/>
          <p:nvPr/>
        </p:nvSpPr>
        <p:spPr>
          <a:xfrm>
            <a:off x="10971885" y="3926599"/>
            <a:ext cx="38523" cy="38523"/>
          </a:xfrm>
          <a:custGeom>
            <a:avLst/>
            <a:gdLst/>
            <a:ahLst/>
            <a:cxnLst/>
            <a:rect l="l" t="t" r="r" b="b"/>
            <a:pathLst>
              <a:path w="57784" h="57785">
                <a:moveTo>
                  <a:pt x="28471" y="57403"/>
                </a:moveTo>
                <a:lnTo>
                  <a:pt x="17426" y="55095"/>
                </a:lnTo>
                <a:lnTo>
                  <a:pt x="8289" y="48708"/>
                </a:lnTo>
                <a:lnTo>
                  <a:pt x="2125" y="39333"/>
                </a:lnTo>
                <a:lnTo>
                  <a:pt x="0" y="28063"/>
                </a:lnTo>
                <a:lnTo>
                  <a:pt x="2354" y="17437"/>
                </a:lnTo>
                <a:lnTo>
                  <a:pt x="8356" y="8611"/>
                </a:lnTo>
                <a:lnTo>
                  <a:pt x="17107" y="2496"/>
                </a:lnTo>
                <a:lnTo>
                  <a:pt x="27705" y="0"/>
                </a:lnTo>
                <a:lnTo>
                  <a:pt x="38993" y="1979"/>
                </a:lnTo>
                <a:lnTo>
                  <a:pt x="48446" y="8021"/>
                </a:lnTo>
                <a:lnTo>
                  <a:pt x="54960" y="17074"/>
                </a:lnTo>
                <a:lnTo>
                  <a:pt x="57428" y="28088"/>
                </a:lnTo>
                <a:lnTo>
                  <a:pt x="55101" y="39089"/>
                </a:lnTo>
                <a:lnTo>
                  <a:pt x="48734" y="48414"/>
                </a:lnTo>
                <a:lnTo>
                  <a:pt x="39474" y="54905"/>
                </a:lnTo>
                <a:lnTo>
                  <a:pt x="28471" y="57403"/>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47" name="object 147"/>
          <p:cNvSpPr/>
          <p:nvPr/>
        </p:nvSpPr>
        <p:spPr>
          <a:xfrm>
            <a:off x="12147207" y="3927551"/>
            <a:ext cx="36407" cy="36407"/>
          </a:xfrm>
          <a:custGeom>
            <a:avLst/>
            <a:gdLst/>
            <a:ahLst/>
            <a:cxnLst/>
            <a:rect l="l" t="t" r="r" b="b"/>
            <a:pathLst>
              <a:path w="54609" h="54610">
                <a:moveTo>
                  <a:pt x="28165" y="54492"/>
                </a:moveTo>
                <a:lnTo>
                  <a:pt x="17717" y="52450"/>
                </a:lnTo>
                <a:lnTo>
                  <a:pt x="8803" y="46544"/>
                </a:lnTo>
                <a:lnTo>
                  <a:pt x="2522" y="37852"/>
                </a:lnTo>
                <a:lnTo>
                  <a:pt x="0" y="27450"/>
                </a:lnTo>
                <a:lnTo>
                  <a:pt x="2076" y="17038"/>
                </a:lnTo>
                <a:lnTo>
                  <a:pt x="8088" y="8238"/>
                </a:lnTo>
                <a:lnTo>
                  <a:pt x="16905" y="2181"/>
                </a:lnTo>
                <a:lnTo>
                  <a:pt x="27399" y="0"/>
                </a:lnTo>
                <a:lnTo>
                  <a:pt x="37969" y="2330"/>
                </a:lnTo>
                <a:lnTo>
                  <a:pt x="46614" y="8378"/>
                </a:lnTo>
                <a:lnTo>
                  <a:pt x="52406" y="17189"/>
                </a:lnTo>
                <a:lnTo>
                  <a:pt x="54415" y="27808"/>
                </a:lnTo>
                <a:lnTo>
                  <a:pt x="52134" y="37748"/>
                </a:lnTo>
                <a:lnTo>
                  <a:pt x="46317" y="46196"/>
                </a:lnTo>
                <a:lnTo>
                  <a:pt x="37987" y="52122"/>
                </a:lnTo>
                <a:lnTo>
                  <a:pt x="28165" y="54492"/>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48" name="object 148"/>
          <p:cNvSpPr/>
          <p:nvPr/>
        </p:nvSpPr>
        <p:spPr>
          <a:xfrm>
            <a:off x="10469332" y="5771507"/>
            <a:ext cx="36407" cy="36407"/>
          </a:xfrm>
          <a:custGeom>
            <a:avLst/>
            <a:gdLst/>
            <a:ahLst/>
            <a:cxnLst/>
            <a:rect l="l" t="t" r="r" b="b"/>
            <a:pathLst>
              <a:path w="54609" h="54609">
                <a:moveTo>
                  <a:pt x="25841" y="54390"/>
                </a:moveTo>
                <a:lnTo>
                  <a:pt x="15839" y="51810"/>
                </a:lnTo>
                <a:lnTo>
                  <a:pt x="7663" y="45893"/>
                </a:lnTo>
                <a:lnTo>
                  <a:pt x="2116" y="37477"/>
                </a:lnTo>
                <a:lnTo>
                  <a:pt x="0" y="27399"/>
                </a:lnTo>
                <a:lnTo>
                  <a:pt x="2181" y="16905"/>
                </a:lnTo>
                <a:lnTo>
                  <a:pt x="8238" y="8088"/>
                </a:lnTo>
                <a:lnTo>
                  <a:pt x="17038" y="2076"/>
                </a:lnTo>
                <a:lnTo>
                  <a:pt x="27450" y="0"/>
                </a:lnTo>
                <a:lnTo>
                  <a:pt x="37852" y="2536"/>
                </a:lnTo>
                <a:lnTo>
                  <a:pt x="46544" y="8825"/>
                </a:lnTo>
                <a:lnTo>
                  <a:pt x="52450" y="17742"/>
                </a:lnTo>
                <a:lnTo>
                  <a:pt x="54492" y="28165"/>
                </a:lnTo>
                <a:lnTo>
                  <a:pt x="51911" y="38467"/>
                </a:lnTo>
                <a:lnTo>
                  <a:pt x="45472" y="47003"/>
                </a:lnTo>
                <a:lnTo>
                  <a:pt x="36379" y="52676"/>
                </a:lnTo>
                <a:lnTo>
                  <a:pt x="25841" y="54390"/>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49" name="object 149"/>
          <p:cNvSpPr/>
          <p:nvPr/>
        </p:nvSpPr>
        <p:spPr>
          <a:xfrm>
            <a:off x="10804117" y="6107689"/>
            <a:ext cx="36407" cy="36407"/>
          </a:xfrm>
          <a:custGeom>
            <a:avLst/>
            <a:gdLst/>
            <a:ahLst/>
            <a:cxnLst/>
            <a:rect l="l" t="t" r="r" b="b"/>
            <a:pathLst>
              <a:path w="54609" h="54609">
                <a:moveTo>
                  <a:pt x="27450" y="54390"/>
                </a:moveTo>
                <a:lnTo>
                  <a:pt x="17049" y="52313"/>
                </a:lnTo>
                <a:lnTo>
                  <a:pt x="8247" y="46301"/>
                </a:lnTo>
                <a:lnTo>
                  <a:pt x="2184" y="37484"/>
                </a:lnTo>
                <a:lnTo>
                  <a:pt x="0" y="26990"/>
                </a:lnTo>
                <a:lnTo>
                  <a:pt x="2116" y="16913"/>
                </a:lnTo>
                <a:lnTo>
                  <a:pt x="7663" y="8496"/>
                </a:lnTo>
                <a:lnTo>
                  <a:pt x="15839" y="2579"/>
                </a:lnTo>
                <a:lnTo>
                  <a:pt x="25841" y="0"/>
                </a:lnTo>
                <a:lnTo>
                  <a:pt x="36376" y="1712"/>
                </a:lnTo>
                <a:lnTo>
                  <a:pt x="45462" y="7385"/>
                </a:lnTo>
                <a:lnTo>
                  <a:pt x="51900" y="15921"/>
                </a:lnTo>
                <a:lnTo>
                  <a:pt x="54492" y="26224"/>
                </a:lnTo>
                <a:lnTo>
                  <a:pt x="52450" y="36647"/>
                </a:lnTo>
                <a:lnTo>
                  <a:pt x="46544" y="45564"/>
                </a:lnTo>
                <a:lnTo>
                  <a:pt x="37852" y="51852"/>
                </a:lnTo>
                <a:lnTo>
                  <a:pt x="27450" y="54390"/>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50" name="object 150"/>
          <p:cNvSpPr/>
          <p:nvPr/>
        </p:nvSpPr>
        <p:spPr>
          <a:xfrm>
            <a:off x="11140179" y="6275013"/>
            <a:ext cx="36407" cy="36407"/>
          </a:xfrm>
          <a:custGeom>
            <a:avLst/>
            <a:gdLst/>
            <a:ahLst/>
            <a:cxnLst/>
            <a:rect l="l" t="t" r="r" b="b"/>
            <a:pathLst>
              <a:path w="54609" h="54609">
                <a:moveTo>
                  <a:pt x="26403" y="54415"/>
                </a:moveTo>
                <a:lnTo>
                  <a:pt x="16471" y="52026"/>
                </a:lnTo>
                <a:lnTo>
                  <a:pt x="8078" y="46119"/>
                </a:lnTo>
                <a:lnTo>
                  <a:pt x="2247" y="37728"/>
                </a:lnTo>
                <a:lnTo>
                  <a:pt x="0" y="27884"/>
                </a:lnTo>
                <a:lnTo>
                  <a:pt x="2146" y="17458"/>
                </a:lnTo>
                <a:lnTo>
                  <a:pt x="8132" y="8598"/>
                </a:lnTo>
                <a:lnTo>
                  <a:pt x="16877" y="2410"/>
                </a:lnTo>
                <a:lnTo>
                  <a:pt x="27297" y="0"/>
                </a:lnTo>
                <a:lnTo>
                  <a:pt x="37712" y="2203"/>
                </a:lnTo>
                <a:lnTo>
                  <a:pt x="46452" y="8318"/>
                </a:lnTo>
                <a:lnTo>
                  <a:pt x="52419" y="17200"/>
                </a:lnTo>
                <a:lnTo>
                  <a:pt x="54492" y="27706"/>
                </a:lnTo>
                <a:lnTo>
                  <a:pt x="52042" y="38220"/>
                </a:lnTo>
                <a:lnTo>
                  <a:pt x="45887" y="46806"/>
                </a:lnTo>
                <a:lnTo>
                  <a:pt x="37011" y="52519"/>
                </a:lnTo>
                <a:lnTo>
                  <a:pt x="26403" y="54415"/>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51" name="object 151"/>
          <p:cNvSpPr/>
          <p:nvPr/>
        </p:nvSpPr>
        <p:spPr>
          <a:xfrm>
            <a:off x="10300645" y="5436722"/>
            <a:ext cx="36407" cy="36407"/>
          </a:xfrm>
          <a:custGeom>
            <a:avLst/>
            <a:gdLst/>
            <a:ahLst/>
            <a:cxnLst/>
            <a:rect l="l" t="t" r="r" b="b"/>
            <a:pathLst>
              <a:path w="54609" h="54609">
                <a:moveTo>
                  <a:pt x="25662" y="54364"/>
                </a:moveTo>
                <a:lnTo>
                  <a:pt x="15193" y="51490"/>
                </a:lnTo>
                <a:lnTo>
                  <a:pt x="6827" y="45002"/>
                </a:lnTo>
                <a:lnTo>
                  <a:pt x="1463" y="35925"/>
                </a:lnTo>
                <a:lnTo>
                  <a:pt x="0" y="25280"/>
                </a:lnTo>
                <a:lnTo>
                  <a:pt x="2796" y="15440"/>
                </a:lnTo>
                <a:lnTo>
                  <a:pt x="9026" y="7296"/>
                </a:lnTo>
                <a:lnTo>
                  <a:pt x="17631" y="1824"/>
                </a:lnTo>
                <a:lnTo>
                  <a:pt x="27552" y="0"/>
                </a:lnTo>
                <a:lnTo>
                  <a:pt x="37966" y="2589"/>
                </a:lnTo>
                <a:lnTo>
                  <a:pt x="46621" y="8918"/>
                </a:lnTo>
                <a:lnTo>
                  <a:pt x="52470" y="17861"/>
                </a:lnTo>
                <a:lnTo>
                  <a:pt x="54441" y="28293"/>
                </a:lnTo>
                <a:lnTo>
                  <a:pt x="51801" y="38597"/>
                </a:lnTo>
                <a:lnTo>
                  <a:pt x="45328" y="47103"/>
                </a:lnTo>
                <a:lnTo>
                  <a:pt x="36217" y="52722"/>
                </a:lnTo>
                <a:lnTo>
                  <a:pt x="25662" y="5436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52" name="object 152"/>
          <p:cNvSpPr/>
          <p:nvPr/>
        </p:nvSpPr>
        <p:spPr>
          <a:xfrm>
            <a:off x="10470439" y="4263511"/>
            <a:ext cx="34290" cy="33867"/>
          </a:xfrm>
          <a:custGeom>
            <a:avLst/>
            <a:gdLst/>
            <a:ahLst/>
            <a:cxnLst/>
            <a:rect l="l" t="t" r="r" b="b"/>
            <a:pathLst>
              <a:path w="51434" h="50800">
                <a:moveTo>
                  <a:pt x="24896" y="50789"/>
                </a:moveTo>
                <a:lnTo>
                  <a:pt x="15146" y="48578"/>
                </a:lnTo>
                <a:lnTo>
                  <a:pt x="7239" y="43078"/>
                </a:lnTo>
                <a:lnTo>
                  <a:pt x="1936" y="35068"/>
                </a:lnTo>
                <a:lnTo>
                  <a:pt x="0" y="25330"/>
                </a:lnTo>
                <a:lnTo>
                  <a:pt x="2258" y="15261"/>
                </a:lnTo>
                <a:lnTo>
                  <a:pt x="8260" y="6996"/>
                </a:lnTo>
                <a:lnTo>
                  <a:pt x="16905" y="1566"/>
                </a:lnTo>
                <a:lnTo>
                  <a:pt x="27092" y="0"/>
                </a:lnTo>
                <a:lnTo>
                  <a:pt x="36714" y="2579"/>
                </a:lnTo>
                <a:lnTo>
                  <a:pt x="44348" y="8375"/>
                </a:lnTo>
                <a:lnTo>
                  <a:pt x="49291" y="16604"/>
                </a:lnTo>
                <a:lnTo>
                  <a:pt x="50840" y="26480"/>
                </a:lnTo>
                <a:lnTo>
                  <a:pt x="48485" y="36088"/>
                </a:lnTo>
                <a:lnTo>
                  <a:pt x="42781" y="43901"/>
                </a:lnTo>
                <a:lnTo>
                  <a:pt x="34620" y="49081"/>
                </a:lnTo>
                <a:lnTo>
                  <a:pt x="24896" y="50789"/>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53" name="object 153"/>
          <p:cNvSpPr/>
          <p:nvPr/>
        </p:nvSpPr>
        <p:spPr>
          <a:xfrm>
            <a:off x="11644994" y="3760005"/>
            <a:ext cx="34290" cy="33867"/>
          </a:xfrm>
          <a:custGeom>
            <a:avLst/>
            <a:gdLst/>
            <a:ahLst/>
            <a:cxnLst/>
            <a:rect l="l" t="t" r="r" b="b"/>
            <a:pathLst>
              <a:path w="51434" h="50800">
                <a:moveTo>
                  <a:pt x="25943" y="50789"/>
                </a:moveTo>
                <a:lnTo>
                  <a:pt x="16241" y="49059"/>
                </a:lnTo>
                <a:lnTo>
                  <a:pt x="8072" y="43888"/>
                </a:lnTo>
                <a:lnTo>
                  <a:pt x="2359" y="36084"/>
                </a:lnTo>
                <a:lnTo>
                  <a:pt x="0" y="26480"/>
                </a:lnTo>
                <a:lnTo>
                  <a:pt x="1534" y="16615"/>
                </a:lnTo>
                <a:lnTo>
                  <a:pt x="6470" y="8385"/>
                </a:lnTo>
                <a:lnTo>
                  <a:pt x="14101" y="2582"/>
                </a:lnTo>
                <a:lnTo>
                  <a:pt x="23722" y="0"/>
                </a:lnTo>
                <a:lnTo>
                  <a:pt x="33913" y="1551"/>
                </a:lnTo>
                <a:lnTo>
                  <a:pt x="42564" y="6974"/>
                </a:lnTo>
                <a:lnTo>
                  <a:pt x="48567" y="15236"/>
                </a:lnTo>
                <a:lnTo>
                  <a:pt x="50815" y="25305"/>
                </a:lnTo>
                <a:lnTo>
                  <a:pt x="48893" y="35047"/>
                </a:lnTo>
                <a:lnTo>
                  <a:pt x="43598" y="43065"/>
                </a:lnTo>
                <a:lnTo>
                  <a:pt x="35693" y="48574"/>
                </a:lnTo>
                <a:lnTo>
                  <a:pt x="25943" y="50789"/>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54" name="object 154"/>
          <p:cNvSpPr/>
          <p:nvPr/>
        </p:nvSpPr>
        <p:spPr>
          <a:xfrm>
            <a:off x="11979780" y="6277549"/>
            <a:ext cx="34290" cy="33867"/>
          </a:xfrm>
          <a:custGeom>
            <a:avLst/>
            <a:gdLst/>
            <a:ahLst/>
            <a:cxnLst/>
            <a:rect l="l" t="t" r="r" b="b"/>
            <a:pathLst>
              <a:path w="51434" h="50800">
                <a:moveTo>
                  <a:pt x="25969" y="50789"/>
                </a:moveTo>
                <a:lnTo>
                  <a:pt x="16241" y="49085"/>
                </a:lnTo>
                <a:lnTo>
                  <a:pt x="8072" y="43914"/>
                </a:lnTo>
                <a:lnTo>
                  <a:pt x="2359" y="36110"/>
                </a:lnTo>
                <a:lnTo>
                  <a:pt x="0" y="26505"/>
                </a:lnTo>
                <a:lnTo>
                  <a:pt x="1534" y="16640"/>
                </a:lnTo>
                <a:lnTo>
                  <a:pt x="6470" y="8410"/>
                </a:lnTo>
                <a:lnTo>
                  <a:pt x="14101" y="2608"/>
                </a:lnTo>
                <a:lnTo>
                  <a:pt x="23722" y="25"/>
                </a:lnTo>
                <a:lnTo>
                  <a:pt x="33938" y="1551"/>
                </a:lnTo>
                <a:lnTo>
                  <a:pt x="42589" y="6974"/>
                </a:lnTo>
                <a:lnTo>
                  <a:pt x="48593" y="15236"/>
                </a:lnTo>
                <a:lnTo>
                  <a:pt x="50840" y="25305"/>
                </a:lnTo>
                <a:lnTo>
                  <a:pt x="48918" y="35043"/>
                </a:lnTo>
                <a:lnTo>
                  <a:pt x="43623" y="43055"/>
                </a:lnTo>
                <a:lnTo>
                  <a:pt x="35719" y="48563"/>
                </a:lnTo>
                <a:lnTo>
                  <a:pt x="25969" y="50789"/>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55" name="object 155"/>
          <p:cNvSpPr/>
          <p:nvPr/>
        </p:nvSpPr>
        <p:spPr>
          <a:xfrm>
            <a:off x="11308797" y="3759972"/>
            <a:ext cx="34290" cy="34290"/>
          </a:xfrm>
          <a:custGeom>
            <a:avLst/>
            <a:gdLst/>
            <a:ahLst/>
            <a:cxnLst/>
            <a:rect l="l" t="t" r="r" b="b"/>
            <a:pathLst>
              <a:path w="51434" h="51435">
                <a:moveTo>
                  <a:pt x="26020" y="50815"/>
                </a:moveTo>
                <a:lnTo>
                  <a:pt x="16144" y="49093"/>
                </a:lnTo>
                <a:lnTo>
                  <a:pt x="8011" y="44013"/>
                </a:lnTo>
                <a:lnTo>
                  <a:pt x="2377" y="36275"/>
                </a:lnTo>
                <a:lnTo>
                  <a:pt x="0" y="26582"/>
                </a:lnTo>
                <a:lnTo>
                  <a:pt x="1761" y="16414"/>
                </a:lnTo>
                <a:lnTo>
                  <a:pt x="7347" y="7880"/>
                </a:lnTo>
                <a:lnTo>
                  <a:pt x="15720" y="2052"/>
                </a:lnTo>
                <a:lnTo>
                  <a:pt x="25841" y="0"/>
                </a:lnTo>
                <a:lnTo>
                  <a:pt x="35582" y="2116"/>
                </a:lnTo>
                <a:lnTo>
                  <a:pt x="43480" y="7545"/>
                </a:lnTo>
                <a:lnTo>
                  <a:pt x="48802" y="15541"/>
                </a:lnTo>
                <a:lnTo>
                  <a:pt x="50815" y="25356"/>
                </a:lnTo>
                <a:lnTo>
                  <a:pt x="48916" y="35051"/>
                </a:lnTo>
                <a:lnTo>
                  <a:pt x="43588" y="43103"/>
                </a:lnTo>
                <a:lnTo>
                  <a:pt x="35676" y="48647"/>
                </a:lnTo>
                <a:lnTo>
                  <a:pt x="26020" y="50815"/>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56" name="object 156"/>
          <p:cNvSpPr/>
          <p:nvPr/>
        </p:nvSpPr>
        <p:spPr>
          <a:xfrm>
            <a:off x="10637950" y="4096186"/>
            <a:ext cx="34290" cy="34290"/>
          </a:xfrm>
          <a:custGeom>
            <a:avLst/>
            <a:gdLst/>
            <a:ahLst/>
            <a:cxnLst/>
            <a:rect l="l" t="t" r="r" b="b"/>
            <a:pathLst>
              <a:path w="51434" h="51435">
                <a:moveTo>
                  <a:pt x="25101" y="50815"/>
                </a:moveTo>
                <a:lnTo>
                  <a:pt x="15372" y="48773"/>
                </a:lnTo>
                <a:lnTo>
                  <a:pt x="7446" y="43378"/>
                </a:lnTo>
                <a:lnTo>
                  <a:pt x="2072" y="35407"/>
                </a:lnTo>
                <a:lnTo>
                  <a:pt x="0" y="25611"/>
                </a:lnTo>
                <a:lnTo>
                  <a:pt x="1832" y="15904"/>
                </a:lnTo>
                <a:lnTo>
                  <a:pt x="7111" y="7817"/>
                </a:lnTo>
                <a:lnTo>
                  <a:pt x="14995" y="2224"/>
                </a:lnTo>
                <a:lnTo>
                  <a:pt x="24641" y="0"/>
                </a:lnTo>
                <a:lnTo>
                  <a:pt x="34980" y="1894"/>
                </a:lnTo>
                <a:lnTo>
                  <a:pt x="43406" y="7472"/>
                </a:lnTo>
                <a:lnTo>
                  <a:pt x="49013" y="15832"/>
                </a:lnTo>
                <a:lnTo>
                  <a:pt x="50891" y="26071"/>
                </a:lnTo>
                <a:lnTo>
                  <a:pt x="48589" y="35586"/>
                </a:lnTo>
                <a:lnTo>
                  <a:pt x="42870" y="43508"/>
                </a:lnTo>
                <a:lnTo>
                  <a:pt x="34714" y="48898"/>
                </a:lnTo>
                <a:lnTo>
                  <a:pt x="25101" y="50815"/>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57" name="object 157"/>
          <p:cNvSpPr/>
          <p:nvPr/>
        </p:nvSpPr>
        <p:spPr>
          <a:xfrm>
            <a:off x="11477534" y="3759972"/>
            <a:ext cx="33867" cy="34290"/>
          </a:xfrm>
          <a:custGeom>
            <a:avLst/>
            <a:gdLst/>
            <a:ahLst/>
            <a:cxnLst/>
            <a:rect l="l" t="t" r="r" b="b"/>
            <a:pathLst>
              <a:path w="50800" h="51435">
                <a:moveTo>
                  <a:pt x="26173" y="50815"/>
                </a:moveTo>
                <a:lnTo>
                  <a:pt x="16309" y="49164"/>
                </a:lnTo>
                <a:lnTo>
                  <a:pt x="8139" y="44140"/>
                </a:lnTo>
                <a:lnTo>
                  <a:pt x="2448" y="36440"/>
                </a:lnTo>
                <a:lnTo>
                  <a:pt x="0" y="26761"/>
                </a:lnTo>
                <a:lnTo>
                  <a:pt x="1675" y="16575"/>
                </a:lnTo>
                <a:lnTo>
                  <a:pt x="7197" y="7998"/>
                </a:lnTo>
                <a:lnTo>
                  <a:pt x="15621" y="2048"/>
                </a:lnTo>
                <a:lnTo>
                  <a:pt x="15837" y="2048"/>
                </a:lnTo>
                <a:lnTo>
                  <a:pt x="25637" y="0"/>
                </a:lnTo>
                <a:lnTo>
                  <a:pt x="35370" y="2048"/>
                </a:lnTo>
                <a:lnTo>
                  <a:pt x="43307" y="7427"/>
                </a:lnTo>
                <a:lnTo>
                  <a:pt x="48698" y="15387"/>
                </a:lnTo>
                <a:lnTo>
                  <a:pt x="50789" y="25177"/>
                </a:lnTo>
                <a:lnTo>
                  <a:pt x="48961" y="34875"/>
                </a:lnTo>
                <a:lnTo>
                  <a:pt x="43690" y="42966"/>
                </a:lnTo>
                <a:lnTo>
                  <a:pt x="35815" y="48572"/>
                </a:lnTo>
                <a:lnTo>
                  <a:pt x="26173" y="50815"/>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58" name="object 158"/>
          <p:cNvSpPr/>
          <p:nvPr/>
        </p:nvSpPr>
        <p:spPr>
          <a:xfrm>
            <a:off x="10303166" y="4599691"/>
            <a:ext cx="34290" cy="33867"/>
          </a:xfrm>
          <a:custGeom>
            <a:avLst/>
            <a:gdLst/>
            <a:ahLst/>
            <a:cxnLst/>
            <a:rect l="l" t="t" r="r" b="b"/>
            <a:pathLst>
              <a:path w="51434" h="50800">
                <a:moveTo>
                  <a:pt x="23543" y="50738"/>
                </a:moveTo>
                <a:lnTo>
                  <a:pt x="13957" y="48106"/>
                </a:lnTo>
                <a:lnTo>
                  <a:pt x="6361" y="42241"/>
                </a:lnTo>
                <a:lnTo>
                  <a:pt x="1470" y="33973"/>
                </a:lnTo>
                <a:lnTo>
                  <a:pt x="0" y="24105"/>
                </a:lnTo>
                <a:lnTo>
                  <a:pt x="2430" y="14514"/>
                </a:lnTo>
                <a:lnTo>
                  <a:pt x="8200" y="6747"/>
                </a:lnTo>
                <a:lnTo>
                  <a:pt x="16406" y="1633"/>
                </a:lnTo>
                <a:lnTo>
                  <a:pt x="26148" y="0"/>
                </a:lnTo>
                <a:lnTo>
                  <a:pt x="35873" y="2285"/>
                </a:lnTo>
                <a:lnTo>
                  <a:pt x="43741" y="7848"/>
                </a:lnTo>
                <a:lnTo>
                  <a:pt x="48986" y="15896"/>
                </a:lnTo>
                <a:lnTo>
                  <a:pt x="50840" y="25637"/>
                </a:lnTo>
                <a:lnTo>
                  <a:pt x="48503" y="35678"/>
                </a:lnTo>
                <a:lnTo>
                  <a:pt x="42430" y="43895"/>
                </a:lnTo>
                <a:lnTo>
                  <a:pt x="33737" y="49258"/>
                </a:lnTo>
                <a:lnTo>
                  <a:pt x="23543" y="50738"/>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59" name="object 159"/>
          <p:cNvSpPr/>
          <p:nvPr/>
        </p:nvSpPr>
        <p:spPr>
          <a:xfrm>
            <a:off x="11813647" y="3761334"/>
            <a:ext cx="31750" cy="31750"/>
          </a:xfrm>
          <a:custGeom>
            <a:avLst/>
            <a:gdLst/>
            <a:ahLst/>
            <a:cxnLst/>
            <a:rect l="l" t="t" r="r" b="b"/>
            <a:pathLst>
              <a:path w="47625" h="47625">
                <a:moveTo>
                  <a:pt x="24156" y="47316"/>
                </a:moveTo>
                <a:lnTo>
                  <a:pt x="14973" y="45594"/>
                </a:lnTo>
                <a:lnTo>
                  <a:pt x="7271" y="40492"/>
                </a:lnTo>
                <a:lnTo>
                  <a:pt x="1971" y="32910"/>
                </a:lnTo>
                <a:lnTo>
                  <a:pt x="0" y="23747"/>
                </a:lnTo>
                <a:lnTo>
                  <a:pt x="1914" y="14539"/>
                </a:lnTo>
                <a:lnTo>
                  <a:pt x="7102" y="6961"/>
                </a:lnTo>
                <a:lnTo>
                  <a:pt x="14726" y="1839"/>
                </a:lnTo>
                <a:lnTo>
                  <a:pt x="23952" y="0"/>
                </a:lnTo>
                <a:lnTo>
                  <a:pt x="33100" y="2046"/>
                </a:lnTo>
                <a:lnTo>
                  <a:pt x="40642" y="7411"/>
                </a:lnTo>
                <a:lnTo>
                  <a:pt x="45680" y="15160"/>
                </a:lnTo>
                <a:lnTo>
                  <a:pt x="47317" y="24360"/>
                </a:lnTo>
                <a:lnTo>
                  <a:pt x="45127" y="32752"/>
                </a:lnTo>
                <a:lnTo>
                  <a:pt x="39873" y="40032"/>
                </a:lnTo>
                <a:lnTo>
                  <a:pt x="32551" y="45216"/>
                </a:lnTo>
                <a:lnTo>
                  <a:pt x="24156" y="47316"/>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60" name="object 160"/>
          <p:cNvSpPr/>
          <p:nvPr/>
        </p:nvSpPr>
        <p:spPr>
          <a:xfrm>
            <a:off x="10303114" y="5606652"/>
            <a:ext cx="31750" cy="31750"/>
          </a:xfrm>
          <a:custGeom>
            <a:avLst/>
            <a:gdLst/>
            <a:ahLst/>
            <a:cxnLst/>
            <a:rect l="l" t="t" r="r" b="b"/>
            <a:pathLst>
              <a:path w="47625" h="47625">
                <a:moveTo>
                  <a:pt x="24284" y="47291"/>
                </a:moveTo>
                <a:lnTo>
                  <a:pt x="15092" y="45636"/>
                </a:lnTo>
                <a:lnTo>
                  <a:pt x="7363" y="40581"/>
                </a:lnTo>
                <a:lnTo>
                  <a:pt x="2024" y="33028"/>
                </a:lnTo>
                <a:lnTo>
                  <a:pt x="0" y="23875"/>
                </a:lnTo>
                <a:lnTo>
                  <a:pt x="1862" y="14658"/>
                </a:lnTo>
                <a:lnTo>
                  <a:pt x="7009" y="7054"/>
                </a:lnTo>
                <a:lnTo>
                  <a:pt x="14607" y="1891"/>
                </a:lnTo>
                <a:lnTo>
                  <a:pt x="23824" y="0"/>
                </a:lnTo>
                <a:lnTo>
                  <a:pt x="32982" y="1990"/>
                </a:lnTo>
                <a:lnTo>
                  <a:pt x="40550" y="7306"/>
                </a:lnTo>
                <a:lnTo>
                  <a:pt x="45628" y="15020"/>
                </a:lnTo>
                <a:lnTo>
                  <a:pt x="47316" y="24207"/>
                </a:lnTo>
                <a:lnTo>
                  <a:pt x="45183" y="32593"/>
                </a:lnTo>
                <a:lnTo>
                  <a:pt x="39975" y="39895"/>
                </a:lnTo>
                <a:lnTo>
                  <a:pt x="32680" y="45124"/>
                </a:lnTo>
                <a:lnTo>
                  <a:pt x="24284" y="47291"/>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61" name="object 161"/>
          <p:cNvSpPr/>
          <p:nvPr/>
        </p:nvSpPr>
        <p:spPr>
          <a:xfrm>
            <a:off x="10973706" y="6277277"/>
            <a:ext cx="31750" cy="31750"/>
          </a:xfrm>
          <a:custGeom>
            <a:avLst/>
            <a:gdLst/>
            <a:ahLst/>
            <a:cxnLst/>
            <a:rect l="l" t="t" r="r" b="b"/>
            <a:pathLst>
              <a:path w="47625" h="47625">
                <a:moveTo>
                  <a:pt x="23850" y="47317"/>
                </a:moveTo>
                <a:lnTo>
                  <a:pt x="14668" y="45453"/>
                </a:lnTo>
                <a:lnTo>
                  <a:pt x="7031" y="40240"/>
                </a:lnTo>
                <a:lnTo>
                  <a:pt x="1841" y="32590"/>
                </a:lnTo>
                <a:lnTo>
                  <a:pt x="0" y="23416"/>
                </a:lnTo>
                <a:lnTo>
                  <a:pt x="2006" y="15013"/>
                </a:lnTo>
                <a:lnTo>
                  <a:pt x="7108" y="7638"/>
                </a:lnTo>
                <a:lnTo>
                  <a:pt x="14331" y="2297"/>
                </a:lnTo>
                <a:lnTo>
                  <a:pt x="22700" y="0"/>
                </a:lnTo>
                <a:lnTo>
                  <a:pt x="31904" y="1524"/>
                </a:lnTo>
                <a:lnTo>
                  <a:pt x="39701" y="6466"/>
                </a:lnTo>
                <a:lnTo>
                  <a:pt x="45151" y="13947"/>
                </a:lnTo>
                <a:lnTo>
                  <a:pt x="47317" y="23084"/>
                </a:lnTo>
                <a:lnTo>
                  <a:pt x="45596" y="32321"/>
                </a:lnTo>
                <a:lnTo>
                  <a:pt x="40562" y="40007"/>
                </a:lnTo>
                <a:lnTo>
                  <a:pt x="33039" y="45290"/>
                </a:lnTo>
                <a:lnTo>
                  <a:pt x="23850" y="47317"/>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62" name="object 162"/>
          <p:cNvSpPr/>
          <p:nvPr/>
        </p:nvSpPr>
        <p:spPr>
          <a:xfrm>
            <a:off x="10807624" y="3928437"/>
            <a:ext cx="31750" cy="31750"/>
          </a:xfrm>
          <a:custGeom>
            <a:avLst/>
            <a:gdLst/>
            <a:ahLst/>
            <a:cxnLst/>
            <a:rect l="l" t="t" r="r" b="b"/>
            <a:pathLst>
              <a:path w="47625" h="47625">
                <a:moveTo>
                  <a:pt x="24232" y="47317"/>
                </a:moveTo>
                <a:lnTo>
                  <a:pt x="15009" y="45598"/>
                </a:lnTo>
                <a:lnTo>
                  <a:pt x="7296" y="40505"/>
                </a:lnTo>
                <a:lnTo>
                  <a:pt x="1986" y="32931"/>
                </a:lnTo>
                <a:lnTo>
                  <a:pt x="0" y="23773"/>
                </a:lnTo>
                <a:lnTo>
                  <a:pt x="1864" y="15354"/>
                </a:lnTo>
                <a:lnTo>
                  <a:pt x="6853" y="7903"/>
                </a:lnTo>
                <a:lnTo>
                  <a:pt x="14000" y="2443"/>
                </a:lnTo>
                <a:lnTo>
                  <a:pt x="22343" y="0"/>
                </a:lnTo>
                <a:lnTo>
                  <a:pt x="31571" y="1367"/>
                </a:lnTo>
                <a:lnTo>
                  <a:pt x="39458" y="6189"/>
                </a:lnTo>
                <a:lnTo>
                  <a:pt x="45037" y="13591"/>
                </a:lnTo>
                <a:lnTo>
                  <a:pt x="47342" y="22700"/>
                </a:lnTo>
                <a:lnTo>
                  <a:pt x="45753" y="31965"/>
                </a:lnTo>
                <a:lnTo>
                  <a:pt x="40834" y="39729"/>
                </a:lnTo>
                <a:lnTo>
                  <a:pt x="33391" y="45133"/>
                </a:lnTo>
                <a:lnTo>
                  <a:pt x="24232" y="47317"/>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63" name="object 163"/>
          <p:cNvSpPr/>
          <p:nvPr/>
        </p:nvSpPr>
        <p:spPr>
          <a:xfrm>
            <a:off x="11142426" y="3761317"/>
            <a:ext cx="31750" cy="31750"/>
          </a:xfrm>
          <a:custGeom>
            <a:avLst/>
            <a:gdLst/>
            <a:ahLst/>
            <a:cxnLst/>
            <a:rect l="l" t="t" r="r" b="b"/>
            <a:pathLst>
              <a:path w="47625" h="47625">
                <a:moveTo>
                  <a:pt x="22292" y="47316"/>
                </a:moveTo>
                <a:lnTo>
                  <a:pt x="13954" y="44854"/>
                </a:lnTo>
                <a:lnTo>
                  <a:pt x="6817" y="39378"/>
                </a:lnTo>
                <a:lnTo>
                  <a:pt x="1845" y="31915"/>
                </a:lnTo>
                <a:lnTo>
                  <a:pt x="0" y="23492"/>
                </a:lnTo>
                <a:lnTo>
                  <a:pt x="2005" y="14327"/>
                </a:lnTo>
                <a:lnTo>
                  <a:pt x="7331" y="6766"/>
                </a:lnTo>
                <a:lnTo>
                  <a:pt x="15056" y="1695"/>
                </a:lnTo>
                <a:lnTo>
                  <a:pt x="24258" y="0"/>
                </a:lnTo>
                <a:lnTo>
                  <a:pt x="33412" y="2187"/>
                </a:lnTo>
                <a:lnTo>
                  <a:pt x="40843" y="7599"/>
                </a:lnTo>
                <a:lnTo>
                  <a:pt x="45746" y="15372"/>
                </a:lnTo>
                <a:lnTo>
                  <a:pt x="47316" y="24641"/>
                </a:lnTo>
                <a:lnTo>
                  <a:pt x="44994" y="33750"/>
                </a:lnTo>
                <a:lnTo>
                  <a:pt x="39401" y="41150"/>
                </a:lnTo>
                <a:lnTo>
                  <a:pt x="31509" y="45964"/>
                </a:lnTo>
                <a:lnTo>
                  <a:pt x="22292" y="47316"/>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64" name="object 164"/>
          <p:cNvSpPr/>
          <p:nvPr/>
        </p:nvSpPr>
        <p:spPr>
          <a:xfrm>
            <a:off x="11478828" y="6447615"/>
            <a:ext cx="29210" cy="29210"/>
          </a:xfrm>
          <a:custGeom>
            <a:avLst/>
            <a:gdLst/>
            <a:ahLst/>
            <a:cxnLst/>
            <a:rect l="l" t="t" r="r" b="b"/>
            <a:pathLst>
              <a:path w="43815" h="43815">
                <a:moveTo>
                  <a:pt x="21475" y="43410"/>
                </a:moveTo>
                <a:lnTo>
                  <a:pt x="13476" y="41694"/>
                </a:lnTo>
                <a:lnTo>
                  <a:pt x="6706" y="37000"/>
                </a:lnTo>
                <a:lnTo>
                  <a:pt x="1951" y="30123"/>
                </a:lnTo>
                <a:lnTo>
                  <a:pt x="0" y="21858"/>
                </a:lnTo>
                <a:lnTo>
                  <a:pt x="1381" y="13458"/>
                </a:lnTo>
                <a:lnTo>
                  <a:pt x="5688" y="6581"/>
                </a:lnTo>
                <a:lnTo>
                  <a:pt x="12302" y="1878"/>
                </a:lnTo>
                <a:lnTo>
                  <a:pt x="20607" y="0"/>
                </a:lnTo>
                <a:lnTo>
                  <a:pt x="29456" y="1670"/>
                </a:lnTo>
                <a:lnTo>
                  <a:pt x="36844" y="6505"/>
                </a:lnTo>
                <a:lnTo>
                  <a:pt x="41814" y="13627"/>
                </a:lnTo>
                <a:lnTo>
                  <a:pt x="43435" y="22139"/>
                </a:lnTo>
                <a:lnTo>
                  <a:pt x="41408" y="30213"/>
                </a:lnTo>
                <a:lnTo>
                  <a:pt x="36524" y="36978"/>
                </a:lnTo>
                <a:lnTo>
                  <a:pt x="29606" y="41641"/>
                </a:lnTo>
                <a:lnTo>
                  <a:pt x="21475" y="43410"/>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65" name="object 165"/>
          <p:cNvSpPr/>
          <p:nvPr/>
        </p:nvSpPr>
        <p:spPr>
          <a:xfrm>
            <a:off x="11645914" y="6447615"/>
            <a:ext cx="29210" cy="29210"/>
          </a:xfrm>
          <a:custGeom>
            <a:avLst/>
            <a:gdLst/>
            <a:ahLst/>
            <a:cxnLst/>
            <a:rect l="l" t="t" r="r" b="b"/>
            <a:pathLst>
              <a:path w="43815" h="43815">
                <a:moveTo>
                  <a:pt x="21449" y="43410"/>
                </a:moveTo>
                <a:lnTo>
                  <a:pt x="13368" y="41435"/>
                </a:lnTo>
                <a:lnTo>
                  <a:pt x="6559" y="36595"/>
                </a:lnTo>
                <a:lnTo>
                  <a:pt x="1832" y="29710"/>
                </a:lnTo>
                <a:lnTo>
                  <a:pt x="0" y="21602"/>
                </a:lnTo>
                <a:lnTo>
                  <a:pt x="1829" y="13110"/>
                </a:lnTo>
                <a:lnTo>
                  <a:pt x="6958" y="6099"/>
                </a:lnTo>
                <a:lnTo>
                  <a:pt x="14442" y="1439"/>
                </a:lnTo>
                <a:lnTo>
                  <a:pt x="23339" y="0"/>
                </a:lnTo>
                <a:lnTo>
                  <a:pt x="31588" y="2072"/>
                </a:lnTo>
                <a:lnTo>
                  <a:pt x="38085" y="6929"/>
                </a:lnTo>
                <a:lnTo>
                  <a:pt x="42227" y="13907"/>
                </a:lnTo>
                <a:lnTo>
                  <a:pt x="43410" y="22343"/>
                </a:lnTo>
                <a:lnTo>
                  <a:pt x="41267" y="30586"/>
                </a:lnTo>
                <a:lnTo>
                  <a:pt x="36346" y="37367"/>
                </a:lnTo>
                <a:lnTo>
                  <a:pt x="29466" y="41903"/>
                </a:lnTo>
                <a:lnTo>
                  <a:pt x="21449" y="43410"/>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66" name="object 166"/>
          <p:cNvSpPr/>
          <p:nvPr/>
        </p:nvSpPr>
        <p:spPr>
          <a:xfrm>
            <a:off x="10137016" y="5104134"/>
            <a:ext cx="29210" cy="29210"/>
          </a:xfrm>
          <a:custGeom>
            <a:avLst/>
            <a:gdLst/>
            <a:ahLst/>
            <a:cxnLst/>
            <a:rect l="l" t="t" r="r" b="b"/>
            <a:pathLst>
              <a:path w="43815" h="43815">
                <a:moveTo>
                  <a:pt x="20811" y="43384"/>
                </a:moveTo>
                <a:lnTo>
                  <a:pt x="12492" y="41595"/>
                </a:lnTo>
                <a:lnTo>
                  <a:pt x="5837" y="36965"/>
                </a:lnTo>
                <a:lnTo>
                  <a:pt x="1467" y="30137"/>
                </a:lnTo>
                <a:lnTo>
                  <a:pt x="0" y="21756"/>
                </a:lnTo>
                <a:lnTo>
                  <a:pt x="1861" y="13473"/>
                </a:lnTo>
                <a:lnTo>
                  <a:pt x="6543" y="6549"/>
                </a:lnTo>
                <a:lnTo>
                  <a:pt x="13264" y="1790"/>
                </a:lnTo>
                <a:lnTo>
                  <a:pt x="21245" y="0"/>
                </a:lnTo>
                <a:lnTo>
                  <a:pt x="29494" y="1790"/>
                </a:lnTo>
                <a:lnTo>
                  <a:pt x="29764" y="1790"/>
                </a:lnTo>
                <a:lnTo>
                  <a:pt x="37064" y="6974"/>
                </a:lnTo>
                <a:lnTo>
                  <a:pt x="41871" y="14338"/>
                </a:lnTo>
                <a:lnTo>
                  <a:pt x="43384" y="23007"/>
                </a:lnTo>
                <a:lnTo>
                  <a:pt x="41250" y="30927"/>
                </a:lnTo>
                <a:lnTo>
                  <a:pt x="36234" y="37457"/>
                </a:lnTo>
                <a:lnTo>
                  <a:pt x="29150" y="41855"/>
                </a:lnTo>
                <a:lnTo>
                  <a:pt x="20811" y="4338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67" name="object 167"/>
          <p:cNvSpPr/>
          <p:nvPr/>
        </p:nvSpPr>
        <p:spPr>
          <a:xfrm>
            <a:off x="10137033" y="4937048"/>
            <a:ext cx="29210" cy="29210"/>
          </a:xfrm>
          <a:custGeom>
            <a:avLst/>
            <a:gdLst/>
            <a:ahLst/>
            <a:cxnLst/>
            <a:rect l="l" t="t" r="r" b="b"/>
            <a:pathLst>
              <a:path w="43815" h="43815">
                <a:moveTo>
                  <a:pt x="22036" y="43461"/>
                </a:moveTo>
                <a:lnTo>
                  <a:pt x="13530" y="41803"/>
                </a:lnTo>
                <a:lnTo>
                  <a:pt x="6422" y="36802"/>
                </a:lnTo>
                <a:lnTo>
                  <a:pt x="1611" y="29399"/>
                </a:lnTo>
                <a:lnTo>
                  <a:pt x="0" y="20530"/>
                </a:lnTo>
                <a:lnTo>
                  <a:pt x="1915" y="12230"/>
                </a:lnTo>
                <a:lnTo>
                  <a:pt x="6648" y="5630"/>
                </a:lnTo>
                <a:lnTo>
                  <a:pt x="13541" y="1347"/>
                </a:lnTo>
                <a:lnTo>
                  <a:pt x="21935" y="0"/>
                </a:lnTo>
                <a:lnTo>
                  <a:pt x="30180" y="1974"/>
                </a:lnTo>
                <a:lnTo>
                  <a:pt x="37042" y="6754"/>
                </a:lnTo>
                <a:lnTo>
                  <a:pt x="41705" y="13544"/>
                </a:lnTo>
                <a:lnTo>
                  <a:pt x="43384" y="21551"/>
                </a:lnTo>
                <a:lnTo>
                  <a:pt x="41654" y="29399"/>
                </a:lnTo>
                <a:lnTo>
                  <a:pt x="41593" y="29679"/>
                </a:lnTo>
                <a:lnTo>
                  <a:pt x="36904" y="36585"/>
                </a:lnTo>
                <a:lnTo>
                  <a:pt x="30119" y="41452"/>
                </a:lnTo>
                <a:lnTo>
                  <a:pt x="22036" y="43461"/>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68" name="object 168"/>
          <p:cNvSpPr/>
          <p:nvPr/>
        </p:nvSpPr>
        <p:spPr>
          <a:xfrm>
            <a:off x="10640554" y="6111162"/>
            <a:ext cx="29210" cy="29210"/>
          </a:xfrm>
          <a:custGeom>
            <a:avLst/>
            <a:gdLst/>
            <a:ahLst/>
            <a:cxnLst/>
            <a:rect l="l" t="t" r="r" b="b"/>
            <a:pathLst>
              <a:path w="43815" h="43815">
                <a:moveTo>
                  <a:pt x="21602" y="43410"/>
                </a:moveTo>
                <a:lnTo>
                  <a:pt x="13221" y="41927"/>
                </a:lnTo>
                <a:lnTo>
                  <a:pt x="6396" y="37546"/>
                </a:lnTo>
                <a:lnTo>
                  <a:pt x="1773" y="30881"/>
                </a:lnTo>
                <a:lnTo>
                  <a:pt x="0" y="22547"/>
                </a:lnTo>
                <a:lnTo>
                  <a:pt x="1670" y="14047"/>
                </a:lnTo>
                <a:lnTo>
                  <a:pt x="1739" y="13699"/>
                </a:lnTo>
                <a:lnTo>
                  <a:pt x="6655" y="6380"/>
                </a:lnTo>
                <a:lnTo>
                  <a:pt x="13835" y="1508"/>
                </a:lnTo>
                <a:lnTo>
                  <a:pt x="22368" y="0"/>
                </a:lnTo>
                <a:lnTo>
                  <a:pt x="30457" y="2138"/>
                </a:lnTo>
                <a:lnTo>
                  <a:pt x="37166" y="7092"/>
                </a:lnTo>
                <a:lnTo>
                  <a:pt x="41731" y="14047"/>
                </a:lnTo>
                <a:lnTo>
                  <a:pt x="43384" y="22190"/>
                </a:lnTo>
                <a:lnTo>
                  <a:pt x="41582" y="30181"/>
                </a:lnTo>
                <a:lnTo>
                  <a:pt x="36821" y="36898"/>
                </a:lnTo>
                <a:lnTo>
                  <a:pt x="29897" y="41566"/>
                </a:lnTo>
                <a:lnTo>
                  <a:pt x="21602" y="43410"/>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69" name="object 169"/>
          <p:cNvSpPr/>
          <p:nvPr/>
        </p:nvSpPr>
        <p:spPr>
          <a:xfrm>
            <a:off x="10305770" y="4433525"/>
            <a:ext cx="29210" cy="29210"/>
          </a:xfrm>
          <a:custGeom>
            <a:avLst/>
            <a:gdLst/>
            <a:ahLst/>
            <a:cxnLst/>
            <a:rect l="l" t="t" r="r" b="b"/>
            <a:pathLst>
              <a:path w="43815" h="43815">
                <a:moveTo>
                  <a:pt x="19994" y="43384"/>
                </a:moveTo>
                <a:lnTo>
                  <a:pt x="12097" y="41108"/>
                </a:lnTo>
                <a:lnTo>
                  <a:pt x="5659" y="35979"/>
                </a:lnTo>
                <a:lnTo>
                  <a:pt x="1389" y="28819"/>
                </a:lnTo>
                <a:lnTo>
                  <a:pt x="0" y="20453"/>
                </a:lnTo>
                <a:lnTo>
                  <a:pt x="1934" y="12173"/>
                </a:lnTo>
                <a:lnTo>
                  <a:pt x="6683" y="5592"/>
                </a:lnTo>
                <a:lnTo>
                  <a:pt x="13587" y="1328"/>
                </a:lnTo>
                <a:lnTo>
                  <a:pt x="21985" y="0"/>
                </a:lnTo>
                <a:lnTo>
                  <a:pt x="30241" y="2011"/>
                </a:lnTo>
                <a:lnTo>
                  <a:pt x="37090" y="6821"/>
                </a:lnTo>
                <a:lnTo>
                  <a:pt x="41735" y="13627"/>
                </a:lnTo>
                <a:lnTo>
                  <a:pt x="43384" y="21628"/>
                </a:lnTo>
                <a:lnTo>
                  <a:pt x="41345" y="30238"/>
                </a:lnTo>
                <a:lnTo>
                  <a:pt x="36113" y="37342"/>
                </a:lnTo>
                <a:lnTo>
                  <a:pt x="28668" y="42028"/>
                </a:lnTo>
                <a:lnTo>
                  <a:pt x="19994" y="4338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70" name="object 170"/>
          <p:cNvSpPr/>
          <p:nvPr/>
        </p:nvSpPr>
        <p:spPr>
          <a:xfrm>
            <a:off x="11983356" y="3762355"/>
            <a:ext cx="29210" cy="29210"/>
          </a:xfrm>
          <a:custGeom>
            <a:avLst/>
            <a:gdLst/>
            <a:ahLst/>
            <a:cxnLst/>
            <a:rect l="l" t="t" r="r" b="b"/>
            <a:pathLst>
              <a:path w="43815" h="43814">
                <a:moveTo>
                  <a:pt x="21526" y="43384"/>
                </a:moveTo>
                <a:lnTo>
                  <a:pt x="13271" y="41433"/>
                </a:lnTo>
                <a:lnTo>
                  <a:pt x="6390" y="36678"/>
                </a:lnTo>
                <a:lnTo>
                  <a:pt x="1701" y="29907"/>
                </a:lnTo>
                <a:lnTo>
                  <a:pt x="0" y="21909"/>
                </a:lnTo>
                <a:lnTo>
                  <a:pt x="1971" y="13286"/>
                </a:lnTo>
                <a:lnTo>
                  <a:pt x="7156" y="6147"/>
                </a:lnTo>
                <a:lnTo>
                  <a:pt x="14571" y="1412"/>
                </a:lnTo>
                <a:lnTo>
                  <a:pt x="23237" y="0"/>
                </a:lnTo>
                <a:lnTo>
                  <a:pt x="31146" y="2208"/>
                </a:lnTo>
                <a:lnTo>
                  <a:pt x="37619" y="7290"/>
                </a:lnTo>
                <a:lnTo>
                  <a:pt x="41938" y="14421"/>
                </a:lnTo>
                <a:lnTo>
                  <a:pt x="43384" y="22777"/>
                </a:lnTo>
                <a:lnTo>
                  <a:pt x="41506" y="31082"/>
                </a:lnTo>
                <a:lnTo>
                  <a:pt x="36802" y="37696"/>
                </a:lnTo>
                <a:lnTo>
                  <a:pt x="29925" y="42003"/>
                </a:lnTo>
                <a:lnTo>
                  <a:pt x="21526" y="4338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71" name="object 171"/>
          <p:cNvSpPr/>
          <p:nvPr/>
        </p:nvSpPr>
        <p:spPr>
          <a:xfrm>
            <a:off x="12149470" y="6279865"/>
            <a:ext cx="29210" cy="29210"/>
          </a:xfrm>
          <a:custGeom>
            <a:avLst/>
            <a:gdLst/>
            <a:ahLst/>
            <a:cxnLst/>
            <a:rect l="l" t="t" r="r" b="b"/>
            <a:pathLst>
              <a:path w="43815" h="43815">
                <a:moveTo>
                  <a:pt x="22853" y="43384"/>
                </a:moveTo>
                <a:lnTo>
                  <a:pt x="14482" y="41971"/>
                </a:lnTo>
                <a:lnTo>
                  <a:pt x="7338" y="37677"/>
                </a:lnTo>
                <a:lnTo>
                  <a:pt x="2238" y="31218"/>
                </a:lnTo>
                <a:lnTo>
                  <a:pt x="0" y="23313"/>
                </a:lnTo>
                <a:lnTo>
                  <a:pt x="1389" y="14643"/>
                </a:lnTo>
                <a:lnTo>
                  <a:pt x="6099" y="7213"/>
                </a:lnTo>
                <a:lnTo>
                  <a:pt x="13218" y="2005"/>
                </a:lnTo>
                <a:lnTo>
                  <a:pt x="21832" y="0"/>
                </a:lnTo>
                <a:lnTo>
                  <a:pt x="29839" y="1682"/>
                </a:lnTo>
                <a:lnTo>
                  <a:pt x="36630" y="6351"/>
                </a:lnTo>
                <a:lnTo>
                  <a:pt x="41410" y="13214"/>
                </a:lnTo>
                <a:lnTo>
                  <a:pt x="43384" y="21475"/>
                </a:lnTo>
                <a:lnTo>
                  <a:pt x="42036" y="29868"/>
                </a:lnTo>
                <a:lnTo>
                  <a:pt x="37753" y="36757"/>
                </a:lnTo>
                <a:lnTo>
                  <a:pt x="31153" y="41483"/>
                </a:lnTo>
                <a:lnTo>
                  <a:pt x="22853" y="4338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72" name="object 172"/>
          <p:cNvSpPr/>
          <p:nvPr/>
        </p:nvSpPr>
        <p:spPr>
          <a:xfrm>
            <a:off x="10472856" y="5944092"/>
            <a:ext cx="29210" cy="29210"/>
          </a:xfrm>
          <a:custGeom>
            <a:avLst/>
            <a:gdLst/>
            <a:ahLst/>
            <a:cxnLst/>
            <a:rect l="l" t="t" r="r" b="b"/>
            <a:pathLst>
              <a:path w="43815" h="43815">
                <a:moveTo>
                  <a:pt x="22420" y="43384"/>
                </a:moveTo>
                <a:lnTo>
                  <a:pt x="14273" y="41835"/>
                </a:lnTo>
                <a:lnTo>
                  <a:pt x="7274" y="37354"/>
                </a:lnTo>
                <a:lnTo>
                  <a:pt x="2242" y="30704"/>
                </a:lnTo>
                <a:lnTo>
                  <a:pt x="0" y="22649"/>
                </a:lnTo>
                <a:lnTo>
                  <a:pt x="1396" y="14094"/>
                </a:lnTo>
                <a:lnTo>
                  <a:pt x="6169" y="6852"/>
                </a:lnTo>
                <a:lnTo>
                  <a:pt x="13419" y="1847"/>
                </a:lnTo>
                <a:lnTo>
                  <a:pt x="22241" y="0"/>
                </a:lnTo>
                <a:lnTo>
                  <a:pt x="30607" y="1673"/>
                </a:lnTo>
                <a:lnTo>
                  <a:pt x="37329" y="6201"/>
                </a:lnTo>
                <a:lnTo>
                  <a:pt x="41786" y="12966"/>
                </a:lnTo>
                <a:lnTo>
                  <a:pt x="43358" y="21347"/>
                </a:lnTo>
                <a:lnTo>
                  <a:pt x="41613" y="29649"/>
                </a:lnTo>
                <a:lnTo>
                  <a:pt x="37035" y="36627"/>
                </a:lnTo>
                <a:lnTo>
                  <a:pt x="30385" y="41474"/>
                </a:lnTo>
                <a:lnTo>
                  <a:pt x="22420" y="4338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73" name="object 173"/>
          <p:cNvSpPr/>
          <p:nvPr/>
        </p:nvSpPr>
        <p:spPr>
          <a:xfrm>
            <a:off x="10138275" y="4771153"/>
            <a:ext cx="26247" cy="26247"/>
          </a:xfrm>
          <a:custGeom>
            <a:avLst/>
            <a:gdLst/>
            <a:ahLst/>
            <a:cxnLst/>
            <a:rect l="l" t="t" r="r" b="b"/>
            <a:pathLst>
              <a:path w="39369" h="39370">
                <a:moveTo>
                  <a:pt x="19687" y="38788"/>
                </a:moveTo>
                <a:lnTo>
                  <a:pt x="12015" y="37038"/>
                </a:lnTo>
                <a:lnTo>
                  <a:pt x="5668" y="32512"/>
                </a:lnTo>
                <a:lnTo>
                  <a:pt x="1410" y="26004"/>
                </a:lnTo>
                <a:lnTo>
                  <a:pt x="0" y="18308"/>
                </a:lnTo>
                <a:lnTo>
                  <a:pt x="1983" y="10822"/>
                </a:lnTo>
                <a:lnTo>
                  <a:pt x="6789" y="4787"/>
                </a:lnTo>
                <a:lnTo>
                  <a:pt x="13562" y="936"/>
                </a:lnTo>
                <a:lnTo>
                  <a:pt x="21449" y="0"/>
                </a:lnTo>
                <a:lnTo>
                  <a:pt x="28541" y="2125"/>
                </a:lnTo>
                <a:lnTo>
                  <a:pt x="34191" y="6642"/>
                </a:lnTo>
                <a:lnTo>
                  <a:pt x="37831" y="12887"/>
                </a:lnTo>
                <a:lnTo>
                  <a:pt x="38890" y="20198"/>
                </a:lnTo>
                <a:lnTo>
                  <a:pt x="37053" y="27458"/>
                </a:lnTo>
                <a:lnTo>
                  <a:pt x="32812" y="33390"/>
                </a:lnTo>
                <a:lnTo>
                  <a:pt x="26810" y="37373"/>
                </a:lnTo>
                <a:lnTo>
                  <a:pt x="19687" y="38788"/>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74" name="object 174"/>
          <p:cNvSpPr/>
          <p:nvPr/>
        </p:nvSpPr>
        <p:spPr>
          <a:xfrm>
            <a:off x="11816405" y="6448857"/>
            <a:ext cx="26247" cy="26247"/>
          </a:xfrm>
          <a:custGeom>
            <a:avLst/>
            <a:gdLst/>
            <a:ahLst/>
            <a:cxnLst/>
            <a:rect l="l" t="t" r="r" b="b"/>
            <a:pathLst>
              <a:path w="39369" h="39370">
                <a:moveTo>
                  <a:pt x="19381" y="38864"/>
                </a:moveTo>
                <a:lnTo>
                  <a:pt x="11638" y="37294"/>
                </a:lnTo>
                <a:lnTo>
                  <a:pt x="5352" y="32895"/>
                </a:lnTo>
                <a:lnTo>
                  <a:pt x="1236" y="26418"/>
                </a:lnTo>
                <a:lnTo>
                  <a:pt x="0" y="18614"/>
                </a:lnTo>
                <a:lnTo>
                  <a:pt x="1836" y="11354"/>
                </a:lnTo>
                <a:lnTo>
                  <a:pt x="6077" y="5422"/>
                </a:lnTo>
                <a:lnTo>
                  <a:pt x="12079" y="1439"/>
                </a:lnTo>
                <a:lnTo>
                  <a:pt x="19202" y="25"/>
                </a:lnTo>
                <a:lnTo>
                  <a:pt x="26849" y="1749"/>
                </a:lnTo>
                <a:lnTo>
                  <a:pt x="33195" y="6275"/>
                </a:lnTo>
                <a:lnTo>
                  <a:pt x="37454" y="12783"/>
                </a:lnTo>
                <a:lnTo>
                  <a:pt x="38864" y="20479"/>
                </a:lnTo>
                <a:lnTo>
                  <a:pt x="37127" y="27528"/>
                </a:lnTo>
                <a:lnTo>
                  <a:pt x="32857" y="33358"/>
                </a:lnTo>
                <a:lnTo>
                  <a:pt x="26720" y="37345"/>
                </a:lnTo>
                <a:lnTo>
                  <a:pt x="19381" y="3886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75" name="object 175"/>
          <p:cNvSpPr/>
          <p:nvPr/>
        </p:nvSpPr>
        <p:spPr>
          <a:xfrm>
            <a:off x="10138343" y="5274607"/>
            <a:ext cx="26247" cy="26247"/>
          </a:xfrm>
          <a:custGeom>
            <a:avLst/>
            <a:gdLst/>
            <a:ahLst/>
            <a:cxnLst/>
            <a:rect l="l" t="t" r="r" b="b"/>
            <a:pathLst>
              <a:path w="39369" h="39370">
                <a:moveTo>
                  <a:pt x="21066" y="38839"/>
                </a:moveTo>
                <a:lnTo>
                  <a:pt x="13333" y="37709"/>
                </a:lnTo>
                <a:lnTo>
                  <a:pt x="6712" y="33690"/>
                </a:lnTo>
                <a:lnTo>
                  <a:pt x="2002" y="27502"/>
                </a:lnTo>
                <a:lnTo>
                  <a:pt x="0" y="19866"/>
                </a:lnTo>
                <a:lnTo>
                  <a:pt x="1323" y="12191"/>
                </a:lnTo>
                <a:lnTo>
                  <a:pt x="5566" y="5825"/>
                </a:lnTo>
                <a:lnTo>
                  <a:pt x="11993" y="1513"/>
                </a:lnTo>
                <a:lnTo>
                  <a:pt x="19866" y="0"/>
                </a:lnTo>
                <a:lnTo>
                  <a:pt x="27118" y="1568"/>
                </a:lnTo>
                <a:lnTo>
                  <a:pt x="33100" y="5633"/>
                </a:lnTo>
                <a:lnTo>
                  <a:pt x="37214" y="11580"/>
                </a:lnTo>
                <a:lnTo>
                  <a:pt x="38839" y="18794"/>
                </a:lnTo>
                <a:lnTo>
                  <a:pt x="37548" y="26127"/>
                </a:lnTo>
                <a:lnTo>
                  <a:pt x="33744" y="32379"/>
                </a:lnTo>
                <a:lnTo>
                  <a:pt x="28044" y="36849"/>
                </a:lnTo>
                <a:lnTo>
                  <a:pt x="21066" y="38839"/>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76" name="object 176"/>
          <p:cNvSpPr/>
          <p:nvPr/>
        </p:nvSpPr>
        <p:spPr>
          <a:xfrm>
            <a:off x="10305889" y="5776648"/>
            <a:ext cx="26247" cy="26247"/>
          </a:xfrm>
          <a:custGeom>
            <a:avLst/>
            <a:gdLst/>
            <a:ahLst/>
            <a:cxnLst/>
            <a:rect l="l" t="t" r="r" b="b"/>
            <a:pathLst>
              <a:path w="39369" h="39370">
                <a:moveTo>
                  <a:pt x="19279" y="38839"/>
                </a:moveTo>
                <a:lnTo>
                  <a:pt x="11541" y="37232"/>
                </a:lnTo>
                <a:lnTo>
                  <a:pt x="5273" y="32800"/>
                </a:lnTo>
                <a:lnTo>
                  <a:pt x="1188" y="26299"/>
                </a:lnTo>
                <a:lnTo>
                  <a:pt x="0" y="18487"/>
                </a:lnTo>
                <a:lnTo>
                  <a:pt x="1866" y="11210"/>
                </a:lnTo>
                <a:lnTo>
                  <a:pt x="6125" y="5298"/>
                </a:lnTo>
                <a:lnTo>
                  <a:pt x="12140" y="1358"/>
                </a:lnTo>
                <a:lnTo>
                  <a:pt x="19279" y="0"/>
                </a:lnTo>
                <a:lnTo>
                  <a:pt x="26946" y="1760"/>
                </a:lnTo>
                <a:lnTo>
                  <a:pt x="33275" y="6319"/>
                </a:lnTo>
                <a:lnTo>
                  <a:pt x="37503" y="12851"/>
                </a:lnTo>
                <a:lnTo>
                  <a:pt x="38864" y="20555"/>
                </a:lnTo>
                <a:lnTo>
                  <a:pt x="37086" y="27585"/>
                </a:lnTo>
                <a:lnTo>
                  <a:pt x="32777" y="33393"/>
                </a:lnTo>
                <a:lnTo>
                  <a:pt x="26616" y="37354"/>
                </a:lnTo>
                <a:lnTo>
                  <a:pt x="19279" y="38839"/>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77" name="object 177"/>
          <p:cNvSpPr/>
          <p:nvPr/>
        </p:nvSpPr>
        <p:spPr>
          <a:xfrm>
            <a:off x="12152313" y="3764091"/>
            <a:ext cx="26247" cy="26247"/>
          </a:xfrm>
          <a:custGeom>
            <a:avLst/>
            <a:gdLst/>
            <a:ahLst/>
            <a:cxnLst/>
            <a:rect l="l" t="t" r="r" b="b"/>
            <a:pathLst>
              <a:path w="39369" h="39370">
                <a:moveTo>
                  <a:pt x="19611" y="38839"/>
                </a:moveTo>
                <a:lnTo>
                  <a:pt x="11943" y="37071"/>
                </a:lnTo>
                <a:lnTo>
                  <a:pt x="5611" y="32528"/>
                </a:lnTo>
                <a:lnTo>
                  <a:pt x="1376" y="26008"/>
                </a:lnTo>
                <a:lnTo>
                  <a:pt x="0" y="18308"/>
                </a:lnTo>
                <a:lnTo>
                  <a:pt x="1774" y="11279"/>
                </a:lnTo>
                <a:lnTo>
                  <a:pt x="6074" y="5467"/>
                </a:lnTo>
                <a:lnTo>
                  <a:pt x="12227" y="1499"/>
                </a:lnTo>
                <a:lnTo>
                  <a:pt x="19560" y="0"/>
                </a:lnTo>
                <a:lnTo>
                  <a:pt x="26811" y="1410"/>
                </a:lnTo>
                <a:lnTo>
                  <a:pt x="32889" y="5349"/>
                </a:lnTo>
                <a:lnTo>
                  <a:pt x="37148" y="11203"/>
                </a:lnTo>
                <a:lnTo>
                  <a:pt x="38941" y="18359"/>
                </a:lnTo>
                <a:lnTo>
                  <a:pt x="37626" y="26202"/>
                </a:lnTo>
                <a:lnTo>
                  <a:pt x="33461" y="32765"/>
                </a:lnTo>
                <a:lnTo>
                  <a:pt x="27202" y="37244"/>
                </a:lnTo>
                <a:lnTo>
                  <a:pt x="19611" y="38839"/>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78" name="object 178"/>
          <p:cNvSpPr/>
          <p:nvPr/>
        </p:nvSpPr>
        <p:spPr>
          <a:xfrm>
            <a:off x="10978131" y="3764074"/>
            <a:ext cx="26247" cy="26247"/>
          </a:xfrm>
          <a:custGeom>
            <a:avLst/>
            <a:gdLst/>
            <a:ahLst/>
            <a:cxnLst/>
            <a:rect l="l" t="t" r="r" b="b"/>
            <a:pathLst>
              <a:path w="39369" h="39370">
                <a:moveTo>
                  <a:pt x="19125" y="38864"/>
                </a:moveTo>
                <a:lnTo>
                  <a:pt x="12033" y="37435"/>
                </a:lnTo>
                <a:lnTo>
                  <a:pt x="6042" y="33441"/>
                </a:lnTo>
                <a:lnTo>
                  <a:pt x="1818" y="27499"/>
                </a:lnTo>
                <a:lnTo>
                  <a:pt x="0" y="20223"/>
                </a:lnTo>
                <a:lnTo>
                  <a:pt x="1240" y="12413"/>
                </a:lnTo>
                <a:lnTo>
                  <a:pt x="5365" y="5946"/>
                </a:lnTo>
                <a:lnTo>
                  <a:pt x="11800" y="1533"/>
                </a:lnTo>
                <a:lnTo>
                  <a:pt x="19406" y="0"/>
                </a:lnTo>
                <a:lnTo>
                  <a:pt x="26726" y="1533"/>
                </a:lnTo>
                <a:lnTo>
                  <a:pt x="32847" y="5528"/>
                </a:lnTo>
                <a:lnTo>
                  <a:pt x="37106" y="11361"/>
                </a:lnTo>
                <a:lnTo>
                  <a:pt x="38839" y="18410"/>
                </a:lnTo>
                <a:lnTo>
                  <a:pt x="37410" y="26106"/>
                </a:lnTo>
                <a:lnTo>
                  <a:pt x="33138" y="32611"/>
                </a:lnTo>
                <a:lnTo>
                  <a:pt x="26788" y="37130"/>
                </a:lnTo>
                <a:lnTo>
                  <a:pt x="19125" y="3886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79" name="object 179"/>
          <p:cNvSpPr/>
          <p:nvPr/>
        </p:nvSpPr>
        <p:spPr>
          <a:xfrm>
            <a:off x="10474558" y="4100017"/>
            <a:ext cx="26247" cy="26247"/>
          </a:xfrm>
          <a:custGeom>
            <a:avLst/>
            <a:gdLst/>
            <a:ahLst/>
            <a:cxnLst/>
            <a:rect l="l" t="t" r="r" b="b"/>
            <a:pathLst>
              <a:path w="39369" h="39370">
                <a:moveTo>
                  <a:pt x="20555" y="38839"/>
                </a:moveTo>
                <a:lnTo>
                  <a:pt x="12729" y="37729"/>
                </a:lnTo>
                <a:lnTo>
                  <a:pt x="6189" y="33716"/>
                </a:lnTo>
                <a:lnTo>
                  <a:pt x="1692" y="27495"/>
                </a:lnTo>
                <a:lnTo>
                  <a:pt x="0" y="19764"/>
                </a:lnTo>
                <a:lnTo>
                  <a:pt x="1414" y="12417"/>
                </a:lnTo>
                <a:lnTo>
                  <a:pt x="5317" y="6224"/>
                </a:lnTo>
                <a:lnTo>
                  <a:pt x="11088" y="1860"/>
                </a:lnTo>
                <a:lnTo>
                  <a:pt x="18104" y="0"/>
                </a:lnTo>
                <a:lnTo>
                  <a:pt x="25818" y="1268"/>
                </a:lnTo>
                <a:lnTo>
                  <a:pt x="32381" y="5416"/>
                </a:lnTo>
                <a:lnTo>
                  <a:pt x="36996" y="11695"/>
                </a:lnTo>
                <a:lnTo>
                  <a:pt x="38864" y="19355"/>
                </a:lnTo>
                <a:lnTo>
                  <a:pt x="37580" y="26507"/>
                </a:lnTo>
                <a:lnTo>
                  <a:pt x="33706" y="32560"/>
                </a:lnTo>
                <a:lnTo>
                  <a:pt x="27840" y="36875"/>
                </a:lnTo>
                <a:lnTo>
                  <a:pt x="20581" y="38813"/>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80" name="object 180"/>
          <p:cNvSpPr/>
          <p:nvPr/>
        </p:nvSpPr>
        <p:spPr>
          <a:xfrm>
            <a:off x="10641814" y="3931279"/>
            <a:ext cx="26247" cy="26247"/>
          </a:xfrm>
          <a:custGeom>
            <a:avLst/>
            <a:gdLst/>
            <a:ahLst/>
            <a:cxnLst/>
            <a:rect l="l" t="t" r="r" b="b"/>
            <a:pathLst>
              <a:path w="39369" h="39370">
                <a:moveTo>
                  <a:pt x="18640" y="38864"/>
                </a:moveTo>
                <a:lnTo>
                  <a:pt x="11365" y="37050"/>
                </a:lnTo>
                <a:lnTo>
                  <a:pt x="5423" y="32835"/>
                </a:lnTo>
                <a:lnTo>
                  <a:pt x="1429" y="26853"/>
                </a:lnTo>
                <a:lnTo>
                  <a:pt x="0" y="19738"/>
                </a:lnTo>
                <a:lnTo>
                  <a:pt x="1715" y="12061"/>
                </a:lnTo>
                <a:lnTo>
                  <a:pt x="6217" y="5703"/>
                </a:lnTo>
                <a:lnTo>
                  <a:pt x="12711" y="1428"/>
                </a:lnTo>
                <a:lnTo>
                  <a:pt x="20402" y="0"/>
                </a:lnTo>
                <a:lnTo>
                  <a:pt x="27452" y="1729"/>
                </a:lnTo>
                <a:lnTo>
                  <a:pt x="33288" y="5981"/>
                </a:lnTo>
                <a:lnTo>
                  <a:pt x="37290" y="12101"/>
                </a:lnTo>
                <a:lnTo>
                  <a:pt x="38839" y="19432"/>
                </a:lnTo>
                <a:lnTo>
                  <a:pt x="37281" y="27179"/>
                </a:lnTo>
                <a:lnTo>
                  <a:pt x="32905" y="33476"/>
                </a:lnTo>
                <a:lnTo>
                  <a:pt x="26446" y="37609"/>
                </a:lnTo>
                <a:lnTo>
                  <a:pt x="18640" y="3886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81" name="object 181"/>
          <p:cNvSpPr/>
          <p:nvPr/>
        </p:nvSpPr>
        <p:spPr>
          <a:xfrm>
            <a:off x="10809377" y="6280120"/>
            <a:ext cx="26247" cy="26247"/>
          </a:xfrm>
          <a:custGeom>
            <a:avLst/>
            <a:gdLst/>
            <a:ahLst/>
            <a:cxnLst/>
            <a:rect l="l" t="t" r="r" b="b"/>
            <a:pathLst>
              <a:path w="39369" h="39370">
                <a:moveTo>
                  <a:pt x="20351" y="38864"/>
                </a:moveTo>
                <a:lnTo>
                  <a:pt x="12542" y="37676"/>
                </a:lnTo>
                <a:lnTo>
                  <a:pt x="6048" y="33591"/>
                </a:lnTo>
                <a:lnTo>
                  <a:pt x="1617" y="27323"/>
                </a:lnTo>
                <a:lnTo>
                  <a:pt x="0" y="19585"/>
                </a:lnTo>
                <a:lnTo>
                  <a:pt x="1488" y="12252"/>
                </a:lnTo>
                <a:lnTo>
                  <a:pt x="5454" y="6096"/>
                </a:lnTo>
                <a:lnTo>
                  <a:pt x="11264" y="1789"/>
                </a:lnTo>
                <a:lnTo>
                  <a:pt x="18283" y="0"/>
                </a:lnTo>
                <a:lnTo>
                  <a:pt x="25972" y="1361"/>
                </a:lnTo>
                <a:lnTo>
                  <a:pt x="32496" y="5589"/>
                </a:lnTo>
                <a:lnTo>
                  <a:pt x="37052" y="11918"/>
                </a:lnTo>
                <a:lnTo>
                  <a:pt x="38839" y="19585"/>
                </a:lnTo>
                <a:lnTo>
                  <a:pt x="37469" y="26723"/>
                </a:lnTo>
                <a:lnTo>
                  <a:pt x="33530" y="32739"/>
                </a:lnTo>
                <a:lnTo>
                  <a:pt x="27624" y="36997"/>
                </a:lnTo>
                <a:lnTo>
                  <a:pt x="20351" y="3886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82" name="object 182"/>
          <p:cNvSpPr/>
          <p:nvPr/>
        </p:nvSpPr>
        <p:spPr>
          <a:xfrm>
            <a:off x="11312899" y="6448857"/>
            <a:ext cx="26247" cy="26247"/>
          </a:xfrm>
          <a:custGeom>
            <a:avLst/>
            <a:gdLst/>
            <a:ahLst/>
            <a:cxnLst/>
            <a:rect l="l" t="t" r="r" b="b"/>
            <a:pathLst>
              <a:path w="39369" h="39370">
                <a:moveTo>
                  <a:pt x="19330" y="38839"/>
                </a:moveTo>
                <a:lnTo>
                  <a:pt x="11602" y="37255"/>
                </a:lnTo>
                <a:lnTo>
                  <a:pt x="5327" y="32848"/>
                </a:lnTo>
                <a:lnTo>
                  <a:pt x="1221" y="26368"/>
                </a:lnTo>
                <a:lnTo>
                  <a:pt x="0" y="18564"/>
                </a:lnTo>
                <a:lnTo>
                  <a:pt x="1848" y="11297"/>
                </a:lnTo>
                <a:lnTo>
                  <a:pt x="6090" y="5378"/>
                </a:lnTo>
                <a:lnTo>
                  <a:pt x="12094" y="1417"/>
                </a:lnTo>
                <a:lnTo>
                  <a:pt x="19228" y="26"/>
                </a:lnTo>
                <a:lnTo>
                  <a:pt x="26870" y="1764"/>
                </a:lnTo>
                <a:lnTo>
                  <a:pt x="33205" y="6297"/>
                </a:lnTo>
                <a:lnTo>
                  <a:pt x="37448" y="12809"/>
                </a:lnTo>
                <a:lnTo>
                  <a:pt x="38839" y="20505"/>
                </a:lnTo>
                <a:lnTo>
                  <a:pt x="37083" y="27524"/>
                </a:lnTo>
                <a:lnTo>
                  <a:pt x="32800" y="33339"/>
                </a:lnTo>
                <a:lnTo>
                  <a:pt x="26658" y="37321"/>
                </a:lnTo>
                <a:lnTo>
                  <a:pt x="19330" y="38839"/>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83" name="object 183"/>
          <p:cNvSpPr/>
          <p:nvPr/>
        </p:nvSpPr>
        <p:spPr>
          <a:xfrm>
            <a:off x="11145473" y="6449045"/>
            <a:ext cx="25823" cy="25823"/>
          </a:xfrm>
          <a:custGeom>
            <a:avLst/>
            <a:gdLst/>
            <a:ahLst/>
            <a:cxnLst/>
            <a:rect l="l" t="t" r="r" b="b"/>
            <a:pathLst>
              <a:path w="38734" h="38734">
                <a:moveTo>
                  <a:pt x="20836" y="38379"/>
                </a:moveTo>
                <a:lnTo>
                  <a:pt x="13060" y="37168"/>
                </a:lnTo>
                <a:lnTo>
                  <a:pt x="6386" y="33020"/>
                </a:lnTo>
                <a:lnTo>
                  <a:pt x="1729" y="26770"/>
                </a:lnTo>
                <a:lnTo>
                  <a:pt x="0" y="19253"/>
                </a:lnTo>
                <a:lnTo>
                  <a:pt x="1542" y="12083"/>
                </a:lnTo>
                <a:lnTo>
                  <a:pt x="5636" y="6016"/>
                </a:lnTo>
                <a:lnTo>
                  <a:pt x="11598" y="1755"/>
                </a:lnTo>
                <a:lnTo>
                  <a:pt x="18742" y="0"/>
                </a:lnTo>
                <a:lnTo>
                  <a:pt x="25800" y="1298"/>
                </a:lnTo>
                <a:lnTo>
                  <a:pt x="31925" y="5237"/>
                </a:lnTo>
                <a:lnTo>
                  <a:pt x="36355" y="11135"/>
                </a:lnTo>
                <a:lnTo>
                  <a:pt x="38353" y="18308"/>
                </a:lnTo>
                <a:lnTo>
                  <a:pt x="37347" y="25624"/>
                </a:lnTo>
                <a:lnTo>
                  <a:pt x="33674" y="31887"/>
                </a:lnTo>
                <a:lnTo>
                  <a:pt x="27961" y="36378"/>
                </a:lnTo>
                <a:lnTo>
                  <a:pt x="20836" y="38379"/>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84" name="object 184"/>
          <p:cNvSpPr/>
          <p:nvPr/>
        </p:nvSpPr>
        <p:spPr>
          <a:xfrm>
            <a:off x="10138463" y="5442035"/>
            <a:ext cx="25823" cy="25823"/>
          </a:xfrm>
          <a:custGeom>
            <a:avLst/>
            <a:gdLst/>
            <a:ahLst/>
            <a:cxnLst/>
            <a:rect l="l" t="t" r="r" b="b"/>
            <a:pathLst>
              <a:path w="38734" h="38734">
                <a:moveTo>
                  <a:pt x="18768" y="38354"/>
                </a:moveTo>
                <a:lnTo>
                  <a:pt x="11577" y="36527"/>
                </a:lnTo>
                <a:lnTo>
                  <a:pt x="5573" y="32228"/>
                </a:lnTo>
                <a:lnTo>
                  <a:pt x="1474" y="26191"/>
                </a:lnTo>
                <a:lnTo>
                  <a:pt x="0" y="19151"/>
                </a:lnTo>
                <a:lnTo>
                  <a:pt x="1793" y="11476"/>
                </a:lnTo>
                <a:lnTo>
                  <a:pt x="6438" y="5190"/>
                </a:lnTo>
                <a:lnTo>
                  <a:pt x="13060" y="1096"/>
                </a:lnTo>
                <a:lnTo>
                  <a:pt x="20785" y="0"/>
                </a:lnTo>
                <a:lnTo>
                  <a:pt x="27665" y="2127"/>
                </a:lnTo>
                <a:lnTo>
                  <a:pt x="33387" y="6776"/>
                </a:lnTo>
                <a:lnTo>
                  <a:pt x="37213" y="13124"/>
                </a:lnTo>
                <a:lnTo>
                  <a:pt x="38430" y="20351"/>
                </a:lnTo>
                <a:lnTo>
                  <a:pt x="36597" y="27505"/>
                </a:lnTo>
                <a:lnTo>
                  <a:pt x="32228" y="33326"/>
                </a:lnTo>
                <a:lnTo>
                  <a:pt x="26045" y="37160"/>
                </a:lnTo>
                <a:lnTo>
                  <a:pt x="18768" y="3835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85" name="object 185"/>
          <p:cNvSpPr/>
          <p:nvPr/>
        </p:nvSpPr>
        <p:spPr>
          <a:xfrm>
            <a:off x="10978217" y="6450356"/>
            <a:ext cx="22860" cy="23283"/>
          </a:xfrm>
          <a:custGeom>
            <a:avLst/>
            <a:gdLst/>
            <a:ahLst/>
            <a:cxnLst/>
            <a:rect l="l" t="t" r="r" b="b"/>
            <a:pathLst>
              <a:path w="34290" h="34925">
                <a:moveTo>
                  <a:pt x="26148" y="34370"/>
                </a:moveTo>
                <a:lnTo>
                  <a:pt x="7430" y="33961"/>
                </a:lnTo>
                <a:lnTo>
                  <a:pt x="102" y="26633"/>
                </a:lnTo>
                <a:lnTo>
                  <a:pt x="0" y="8503"/>
                </a:lnTo>
                <a:lnTo>
                  <a:pt x="8579" y="0"/>
                </a:lnTo>
                <a:lnTo>
                  <a:pt x="17823" y="204"/>
                </a:lnTo>
                <a:lnTo>
                  <a:pt x="26684" y="383"/>
                </a:lnTo>
                <a:lnTo>
                  <a:pt x="33961" y="7864"/>
                </a:lnTo>
                <a:lnTo>
                  <a:pt x="34064" y="26582"/>
                </a:lnTo>
                <a:lnTo>
                  <a:pt x="26148" y="34370"/>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86" name="object 186"/>
          <p:cNvSpPr/>
          <p:nvPr/>
        </p:nvSpPr>
        <p:spPr>
          <a:xfrm>
            <a:off x="10139791" y="4604016"/>
            <a:ext cx="23283" cy="22860"/>
          </a:xfrm>
          <a:custGeom>
            <a:avLst/>
            <a:gdLst/>
            <a:ahLst/>
            <a:cxnLst/>
            <a:rect l="l" t="t" r="r" b="b"/>
            <a:pathLst>
              <a:path w="34925" h="34290">
                <a:moveTo>
                  <a:pt x="18640" y="33885"/>
                </a:moveTo>
                <a:lnTo>
                  <a:pt x="61" y="9918"/>
                </a:lnTo>
                <a:lnTo>
                  <a:pt x="0" y="8145"/>
                </a:lnTo>
                <a:lnTo>
                  <a:pt x="7022" y="510"/>
                </a:lnTo>
                <a:lnTo>
                  <a:pt x="15985" y="0"/>
                </a:lnTo>
                <a:lnTo>
                  <a:pt x="22891" y="1007"/>
                </a:lnTo>
                <a:lnTo>
                  <a:pt x="34498" y="25662"/>
                </a:lnTo>
                <a:lnTo>
                  <a:pt x="27501" y="33348"/>
                </a:lnTo>
                <a:lnTo>
                  <a:pt x="18640" y="33885"/>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87" name="object 187"/>
          <p:cNvSpPr/>
          <p:nvPr/>
        </p:nvSpPr>
        <p:spPr>
          <a:xfrm>
            <a:off x="10308732" y="4268976"/>
            <a:ext cx="22860" cy="23283"/>
          </a:xfrm>
          <a:custGeom>
            <a:avLst/>
            <a:gdLst/>
            <a:ahLst/>
            <a:cxnLst/>
            <a:rect l="l" t="t" r="r" b="b"/>
            <a:pathLst>
              <a:path w="34290" h="34925">
                <a:moveTo>
                  <a:pt x="25560" y="34651"/>
                </a:moveTo>
                <a:lnTo>
                  <a:pt x="16674" y="34268"/>
                </a:lnTo>
                <a:lnTo>
                  <a:pt x="10047" y="32536"/>
                </a:lnTo>
                <a:lnTo>
                  <a:pt x="4596" y="28373"/>
                </a:lnTo>
                <a:lnTo>
                  <a:pt x="1022" y="22548"/>
                </a:lnTo>
                <a:lnTo>
                  <a:pt x="0" y="15806"/>
                </a:lnTo>
                <a:lnTo>
                  <a:pt x="612" y="6945"/>
                </a:lnTo>
                <a:lnTo>
                  <a:pt x="8349" y="0"/>
                </a:lnTo>
                <a:lnTo>
                  <a:pt x="17287" y="331"/>
                </a:lnTo>
                <a:lnTo>
                  <a:pt x="24034" y="1998"/>
                </a:lnTo>
                <a:lnTo>
                  <a:pt x="29419" y="6042"/>
                </a:lnTo>
                <a:lnTo>
                  <a:pt x="32875" y="11833"/>
                </a:lnTo>
                <a:lnTo>
                  <a:pt x="33834" y="18742"/>
                </a:lnTo>
                <a:lnTo>
                  <a:pt x="33246" y="27680"/>
                </a:lnTo>
                <a:lnTo>
                  <a:pt x="25560" y="34651"/>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88" name="object 188"/>
          <p:cNvSpPr/>
          <p:nvPr/>
        </p:nvSpPr>
        <p:spPr>
          <a:xfrm>
            <a:off x="10139773" y="5611060"/>
            <a:ext cx="23283" cy="22860"/>
          </a:xfrm>
          <a:custGeom>
            <a:avLst/>
            <a:gdLst/>
            <a:ahLst/>
            <a:cxnLst/>
            <a:rect l="l" t="t" r="r" b="b"/>
            <a:pathLst>
              <a:path w="34925" h="34290">
                <a:moveTo>
                  <a:pt x="18666" y="33885"/>
                </a:moveTo>
                <a:lnTo>
                  <a:pt x="0" y="8145"/>
                </a:lnTo>
                <a:lnTo>
                  <a:pt x="7022" y="536"/>
                </a:lnTo>
                <a:lnTo>
                  <a:pt x="15985" y="0"/>
                </a:lnTo>
                <a:lnTo>
                  <a:pt x="22892" y="1007"/>
                </a:lnTo>
                <a:lnTo>
                  <a:pt x="28647" y="4500"/>
                </a:lnTo>
                <a:lnTo>
                  <a:pt x="32636" y="9918"/>
                </a:lnTo>
                <a:lnTo>
                  <a:pt x="34242" y="16700"/>
                </a:lnTo>
                <a:lnTo>
                  <a:pt x="34523" y="25663"/>
                </a:lnTo>
                <a:lnTo>
                  <a:pt x="27527" y="33349"/>
                </a:lnTo>
                <a:lnTo>
                  <a:pt x="18666" y="33885"/>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89" name="object 189"/>
          <p:cNvSpPr/>
          <p:nvPr/>
        </p:nvSpPr>
        <p:spPr>
          <a:xfrm>
            <a:off x="11314397" y="3598180"/>
            <a:ext cx="22860" cy="23283"/>
          </a:xfrm>
          <a:custGeom>
            <a:avLst/>
            <a:gdLst/>
            <a:ahLst/>
            <a:cxnLst/>
            <a:rect l="l" t="t" r="r" b="b"/>
            <a:pathLst>
              <a:path w="34290" h="34925">
                <a:moveTo>
                  <a:pt x="8426" y="34344"/>
                </a:moveTo>
                <a:lnTo>
                  <a:pt x="280" y="26709"/>
                </a:lnTo>
                <a:lnTo>
                  <a:pt x="0" y="8043"/>
                </a:lnTo>
                <a:lnTo>
                  <a:pt x="7073" y="408"/>
                </a:lnTo>
                <a:lnTo>
                  <a:pt x="15934" y="0"/>
                </a:lnTo>
                <a:lnTo>
                  <a:pt x="22666" y="1168"/>
                </a:lnTo>
                <a:lnTo>
                  <a:pt x="28430" y="4864"/>
                </a:lnTo>
                <a:lnTo>
                  <a:pt x="32484" y="10399"/>
                </a:lnTo>
                <a:lnTo>
                  <a:pt x="34089" y="17083"/>
                </a:lnTo>
                <a:lnTo>
                  <a:pt x="34268" y="25969"/>
                </a:lnTo>
                <a:lnTo>
                  <a:pt x="27144" y="33502"/>
                </a:lnTo>
                <a:lnTo>
                  <a:pt x="18181" y="33910"/>
                </a:lnTo>
                <a:lnTo>
                  <a:pt x="8426" y="3434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90" name="object 190"/>
          <p:cNvSpPr/>
          <p:nvPr/>
        </p:nvSpPr>
        <p:spPr>
          <a:xfrm>
            <a:off x="11483271" y="3597856"/>
            <a:ext cx="22860" cy="23707"/>
          </a:xfrm>
          <a:custGeom>
            <a:avLst/>
            <a:gdLst/>
            <a:ahLst/>
            <a:cxnLst/>
            <a:rect l="l" t="t" r="r" b="b"/>
            <a:pathLst>
              <a:path w="34290" h="35560">
                <a:moveTo>
                  <a:pt x="25152" y="34932"/>
                </a:moveTo>
                <a:lnTo>
                  <a:pt x="0" y="15729"/>
                </a:lnTo>
                <a:lnTo>
                  <a:pt x="766" y="6792"/>
                </a:lnTo>
                <a:lnTo>
                  <a:pt x="8579" y="0"/>
                </a:lnTo>
                <a:lnTo>
                  <a:pt x="17466" y="561"/>
                </a:lnTo>
                <a:lnTo>
                  <a:pt x="24095" y="2424"/>
                </a:lnTo>
                <a:lnTo>
                  <a:pt x="29455" y="6671"/>
                </a:lnTo>
                <a:lnTo>
                  <a:pt x="32899" y="12555"/>
                </a:lnTo>
                <a:lnTo>
                  <a:pt x="33783" y="19330"/>
                </a:lnTo>
                <a:lnTo>
                  <a:pt x="32991" y="28190"/>
                </a:lnTo>
                <a:lnTo>
                  <a:pt x="25152" y="34932"/>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91" name="object 191"/>
          <p:cNvSpPr/>
          <p:nvPr/>
        </p:nvSpPr>
        <p:spPr>
          <a:xfrm>
            <a:off x="11650408" y="3598061"/>
            <a:ext cx="22860" cy="22860"/>
          </a:xfrm>
          <a:custGeom>
            <a:avLst/>
            <a:gdLst/>
            <a:ahLst/>
            <a:cxnLst/>
            <a:rect l="l" t="t" r="r" b="b"/>
            <a:pathLst>
              <a:path w="34290" h="34289">
                <a:moveTo>
                  <a:pt x="26250" y="34293"/>
                </a:moveTo>
                <a:lnTo>
                  <a:pt x="16495" y="34115"/>
                </a:lnTo>
                <a:lnTo>
                  <a:pt x="7533" y="33961"/>
                </a:lnTo>
                <a:lnTo>
                  <a:pt x="178" y="26633"/>
                </a:lnTo>
                <a:lnTo>
                  <a:pt x="0" y="8503"/>
                </a:lnTo>
                <a:lnTo>
                  <a:pt x="8605" y="0"/>
                </a:lnTo>
                <a:lnTo>
                  <a:pt x="26684" y="306"/>
                </a:lnTo>
                <a:lnTo>
                  <a:pt x="33987" y="7762"/>
                </a:lnTo>
                <a:lnTo>
                  <a:pt x="34140" y="26480"/>
                </a:lnTo>
                <a:lnTo>
                  <a:pt x="26250" y="34293"/>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92" name="object 192"/>
          <p:cNvSpPr/>
          <p:nvPr/>
        </p:nvSpPr>
        <p:spPr>
          <a:xfrm>
            <a:off x="11817954" y="3598044"/>
            <a:ext cx="22860" cy="23283"/>
          </a:xfrm>
          <a:custGeom>
            <a:avLst/>
            <a:gdLst/>
            <a:ahLst/>
            <a:cxnLst/>
            <a:rect l="l" t="t" r="r" b="b"/>
            <a:pathLst>
              <a:path w="34290" h="34925">
                <a:moveTo>
                  <a:pt x="7890" y="34344"/>
                </a:moveTo>
                <a:lnTo>
                  <a:pt x="0" y="26531"/>
                </a:lnTo>
                <a:lnTo>
                  <a:pt x="153" y="7788"/>
                </a:lnTo>
                <a:lnTo>
                  <a:pt x="7430" y="357"/>
                </a:lnTo>
                <a:lnTo>
                  <a:pt x="25535" y="0"/>
                </a:lnTo>
                <a:lnTo>
                  <a:pt x="34115" y="8503"/>
                </a:lnTo>
                <a:lnTo>
                  <a:pt x="33987" y="26633"/>
                </a:lnTo>
                <a:lnTo>
                  <a:pt x="26658" y="33961"/>
                </a:lnTo>
                <a:lnTo>
                  <a:pt x="17670" y="34140"/>
                </a:lnTo>
                <a:lnTo>
                  <a:pt x="7890" y="3434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93" name="object 193"/>
          <p:cNvSpPr/>
          <p:nvPr/>
        </p:nvSpPr>
        <p:spPr>
          <a:xfrm>
            <a:off x="10812220" y="3765505"/>
            <a:ext cx="22860" cy="23283"/>
          </a:xfrm>
          <a:custGeom>
            <a:avLst/>
            <a:gdLst/>
            <a:ahLst/>
            <a:cxnLst/>
            <a:rect l="l" t="t" r="r" b="b"/>
            <a:pathLst>
              <a:path w="34290" h="34925">
                <a:moveTo>
                  <a:pt x="25662" y="34523"/>
                </a:moveTo>
                <a:lnTo>
                  <a:pt x="16802" y="34217"/>
                </a:lnTo>
                <a:lnTo>
                  <a:pt x="10162" y="32537"/>
                </a:lnTo>
                <a:lnTo>
                  <a:pt x="4679" y="28411"/>
                </a:lnTo>
                <a:lnTo>
                  <a:pt x="1063" y="22604"/>
                </a:lnTo>
                <a:lnTo>
                  <a:pt x="0" y="15857"/>
                </a:lnTo>
                <a:lnTo>
                  <a:pt x="536" y="6971"/>
                </a:lnTo>
                <a:lnTo>
                  <a:pt x="8247" y="0"/>
                </a:lnTo>
                <a:lnTo>
                  <a:pt x="17185" y="280"/>
                </a:lnTo>
                <a:lnTo>
                  <a:pt x="23966" y="1891"/>
                </a:lnTo>
                <a:lnTo>
                  <a:pt x="29381" y="5889"/>
                </a:lnTo>
                <a:lnTo>
                  <a:pt x="32866" y="11653"/>
                </a:lnTo>
                <a:lnTo>
                  <a:pt x="33859" y="18564"/>
                </a:lnTo>
                <a:lnTo>
                  <a:pt x="33323" y="27501"/>
                </a:lnTo>
                <a:lnTo>
                  <a:pt x="25662" y="34523"/>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94" name="object 194"/>
          <p:cNvSpPr/>
          <p:nvPr/>
        </p:nvSpPr>
        <p:spPr>
          <a:xfrm>
            <a:off x="10475954" y="6114463"/>
            <a:ext cx="23283" cy="22860"/>
          </a:xfrm>
          <a:custGeom>
            <a:avLst/>
            <a:gdLst/>
            <a:ahLst/>
            <a:cxnLst/>
            <a:rect l="l" t="t" r="r" b="b"/>
            <a:pathLst>
              <a:path w="34925" h="34290">
                <a:moveTo>
                  <a:pt x="8196" y="34166"/>
                </a:moveTo>
                <a:lnTo>
                  <a:pt x="740" y="26991"/>
                </a:lnTo>
                <a:lnTo>
                  <a:pt x="0" y="8273"/>
                </a:lnTo>
                <a:lnTo>
                  <a:pt x="7686" y="204"/>
                </a:lnTo>
                <a:lnTo>
                  <a:pt x="17440" y="102"/>
                </a:lnTo>
                <a:lnTo>
                  <a:pt x="26403" y="0"/>
                </a:lnTo>
                <a:lnTo>
                  <a:pt x="33987" y="7150"/>
                </a:lnTo>
                <a:lnTo>
                  <a:pt x="34319" y="16010"/>
                </a:lnTo>
                <a:lnTo>
                  <a:pt x="33091" y="22734"/>
                </a:lnTo>
                <a:lnTo>
                  <a:pt x="29340" y="28471"/>
                </a:lnTo>
                <a:lnTo>
                  <a:pt x="23769" y="32485"/>
                </a:lnTo>
                <a:lnTo>
                  <a:pt x="17083" y="34038"/>
                </a:lnTo>
                <a:lnTo>
                  <a:pt x="8196" y="34166"/>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95" name="object 195"/>
          <p:cNvSpPr/>
          <p:nvPr/>
        </p:nvSpPr>
        <p:spPr>
          <a:xfrm>
            <a:off x="11985109" y="6450543"/>
            <a:ext cx="23283" cy="22860"/>
          </a:xfrm>
          <a:custGeom>
            <a:avLst/>
            <a:gdLst/>
            <a:ahLst/>
            <a:cxnLst/>
            <a:rect l="l" t="t" r="r" b="b"/>
            <a:pathLst>
              <a:path w="34925" h="34290">
                <a:moveTo>
                  <a:pt x="15985" y="33885"/>
                </a:moveTo>
                <a:lnTo>
                  <a:pt x="7022" y="33374"/>
                </a:lnTo>
                <a:lnTo>
                  <a:pt x="0" y="25765"/>
                </a:lnTo>
                <a:lnTo>
                  <a:pt x="271" y="17159"/>
                </a:lnTo>
                <a:lnTo>
                  <a:pt x="18615" y="0"/>
                </a:lnTo>
                <a:lnTo>
                  <a:pt x="27476" y="536"/>
                </a:lnTo>
                <a:lnTo>
                  <a:pt x="34472" y="8196"/>
                </a:lnTo>
                <a:lnTo>
                  <a:pt x="34225" y="16878"/>
                </a:lnTo>
                <a:lnTo>
                  <a:pt x="34217" y="17159"/>
                </a:lnTo>
                <a:lnTo>
                  <a:pt x="32625" y="23945"/>
                </a:lnTo>
                <a:lnTo>
                  <a:pt x="28644" y="29372"/>
                </a:lnTo>
                <a:lnTo>
                  <a:pt x="22891" y="32873"/>
                </a:lnTo>
                <a:lnTo>
                  <a:pt x="15985" y="33885"/>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96" name="object 196"/>
          <p:cNvSpPr/>
          <p:nvPr/>
        </p:nvSpPr>
        <p:spPr>
          <a:xfrm>
            <a:off x="10478133" y="3935314"/>
            <a:ext cx="18627" cy="18627"/>
          </a:xfrm>
          <a:custGeom>
            <a:avLst/>
            <a:gdLst/>
            <a:ahLst/>
            <a:cxnLst/>
            <a:rect l="l" t="t" r="r" b="b"/>
            <a:pathLst>
              <a:path w="27940" h="27939">
                <a:moveTo>
                  <a:pt x="6766" y="27578"/>
                </a:moveTo>
                <a:lnTo>
                  <a:pt x="25" y="20913"/>
                </a:lnTo>
                <a:lnTo>
                  <a:pt x="0" y="6485"/>
                </a:lnTo>
                <a:lnTo>
                  <a:pt x="6434" y="51"/>
                </a:lnTo>
                <a:lnTo>
                  <a:pt x="21219" y="0"/>
                </a:lnTo>
                <a:lnTo>
                  <a:pt x="27476" y="6205"/>
                </a:lnTo>
                <a:lnTo>
                  <a:pt x="27527" y="21015"/>
                </a:lnTo>
                <a:lnTo>
                  <a:pt x="21168" y="27476"/>
                </a:lnTo>
                <a:lnTo>
                  <a:pt x="13865" y="27527"/>
                </a:lnTo>
                <a:lnTo>
                  <a:pt x="6766" y="27578"/>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97" name="object 197"/>
          <p:cNvSpPr/>
          <p:nvPr/>
        </p:nvSpPr>
        <p:spPr>
          <a:xfrm>
            <a:off x="9974474" y="5109309"/>
            <a:ext cx="19050" cy="19050"/>
          </a:xfrm>
          <a:custGeom>
            <a:avLst/>
            <a:gdLst/>
            <a:ahLst/>
            <a:cxnLst/>
            <a:rect l="l" t="t" r="r" b="b"/>
            <a:pathLst>
              <a:path w="28575" h="28575">
                <a:moveTo>
                  <a:pt x="21066" y="27986"/>
                </a:moveTo>
                <a:lnTo>
                  <a:pt x="6281" y="27476"/>
                </a:lnTo>
                <a:lnTo>
                  <a:pt x="0" y="20836"/>
                </a:lnTo>
                <a:lnTo>
                  <a:pt x="459" y="6409"/>
                </a:lnTo>
                <a:lnTo>
                  <a:pt x="7328" y="0"/>
                </a:lnTo>
                <a:lnTo>
                  <a:pt x="14478" y="255"/>
                </a:lnTo>
                <a:lnTo>
                  <a:pt x="21883" y="536"/>
                </a:lnTo>
                <a:lnTo>
                  <a:pt x="27961" y="7047"/>
                </a:lnTo>
                <a:lnTo>
                  <a:pt x="27450" y="21960"/>
                </a:lnTo>
                <a:lnTo>
                  <a:pt x="21066" y="27986"/>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98" name="object 198"/>
          <p:cNvSpPr/>
          <p:nvPr/>
        </p:nvSpPr>
        <p:spPr>
          <a:xfrm>
            <a:off x="10981639" y="3600512"/>
            <a:ext cx="18627" cy="18627"/>
          </a:xfrm>
          <a:custGeom>
            <a:avLst/>
            <a:gdLst/>
            <a:ahLst/>
            <a:cxnLst/>
            <a:rect l="l" t="t" r="r" b="b"/>
            <a:pathLst>
              <a:path w="27940" h="27939">
                <a:moveTo>
                  <a:pt x="6766" y="27578"/>
                </a:moveTo>
                <a:lnTo>
                  <a:pt x="25" y="20913"/>
                </a:lnTo>
                <a:lnTo>
                  <a:pt x="0" y="6485"/>
                </a:lnTo>
                <a:lnTo>
                  <a:pt x="6434" y="51"/>
                </a:lnTo>
                <a:lnTo>
                  <a:pt x="21219" y="0"/>
                </a:lnTo>
                <a:lnTo>
                  <a:pt x="27476" y="6205"/>
                </a:lnTo>
                <a:lnTo>
                  <a:pt x="27526" y="21015"/>
                </a:lnTo>
                <a:lnTo>
                  <a:pt x="21168" y="27476"/>
                </a:lnTo>
                <a:lnTo>
                  <a:pt x="13865" y="27527"/>
                </a:lnTo>
                <a:lnTo>
                  <a:pt x="6766" y="27578"/>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99" name="object 199"/>
          <p:cNvSpPr/>
          <p:nvPr/>
        </p:nvSpPr>
        <p:spPr>
          <a:xfrm>
            <a:off x="11988412" y="3600274"/>
            <a:ext cx="19050" cy="19050"/>
          </a:xfrm>
          <a:custGeom>
            <a:avLst/>
            <a:gdLst/>
            <a:ahLst/>
            <a:cxnLst/>
            <a:rect l="l" t="t" r="r" b="b"/>
            <a:pathLst>
              <a:path w="28575" h="28575">
                <a:moveTo>
                  <a:pt x="20657" y="28293"/>
                </a:moveTo>
                <a:lnTo>
                  <a:pt x="13354" y="27833"/>
                </a:lnTo>
                <a:lnTo>
                  <a:pt x="6077" y="27373"/>
                </a:lnTo>
                <a:lnTo>
                  <a:pt x="0" y="20504"/>
                </a:lnTo>
                <a:lnTo>
                  <a:pt x="944" y="5770"/>
                </a:lnTo>
                <a:lnTo>
                  <a:pt x="7507" y="0"/>
                </a:lnTo>
                <a:lnTo>
                  <a:pt x="22573" y="919"/>
                </a:lnTo>
                <a:lnTo>
                  <a:pt x="28293" y="7379"/>
                </a:lnTo>
                <a:lnTo>
                  <a:pt x="27399" y="22292"/>
                </a:lnTo>
                <a:lnTo>
                  <a:pt x="20657" y="28293"/>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00" name="object 200"/>
          <p:cNvSpPr/>
          <p:nvPr/>
        </p:nvSpPr>
        <p:spPr>
          <a:xfrm>
            <a:off x="10310945" y="4103915"/>
            <a:ext cx="18627" cy="18627"/>
          </a:xfrm>
          <a:custGeom>
            <a:avLst/>
            <a:gdLst/>
            <a:ahLst/>
            <a:cxnLst/>
            <a:rect l="l" t="t" r="r" b="b"/>
            <a:pathLst>
              <a:path w="27940" h="27939">
                <a:moveTo>
                  <a:pt x="20607" y="27859"/>
                </a:moveTo>
                <a:lnTo>
                  <a:pt x="13482" y="27654"/>
                </a:lnTo>
                <a:lnTo>
                  <a:pt x="6128" y="27450"/>
                </a:lnTo>
                <a:lnTo>
                  <a:pt x="0" y="20938"/>
                </a:lnTo>
                <a:lnTo>
                  <a:pt x="357" y="6051"/>
                </a:lnTo>
                <a:lnTo>
                  <a:pt x="6715" y="0"/>
                </a:lnTo>
                <a:lnTo>
                  <a:pt x="21475" y="357"/>
                </a:lnTo>
                <a:lnTo>
                  <a:pt x="27833" y="6996"/>
                </a:lnTo>
                <a:lnTo>
                  <a:pt x="27476" y="21347"/>
                </a:lnTo>
                <a:lnTo>
                  <a:pt x="20607" y="27859"/>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01" name="object 201"/>
          <p:cNvSpPr/>
          <p:nvPr/>
        </p:nvSpPr>
        <p:spPr>
          <a:xfrm>
            <a:off x="10142190" y="5780496"/>
            <a:ext cx="18627" cy="18627"/>
          </a:xfrm>
          <a:custGeom>
            <a:avLst/>
            <a:gdLst/>
            <a:ahLst/>
            <a:cxnLst/>
            <a:rect l="l" t="t" r="r" b="b"/>
            <a:pathLst>
              <a:path w="27940" h="27940">
                <a:moveTo>
                  <a:pt x="20632" y="27884"/>
                </a:moveTo>
                <a:lnTo>
                  <a:pt x="6154" y="27475"/>
                </a:lnTo>
                <a:lnTo>
                  <a:pt x="0" y="20964"/>
                </a:lnTo>
                <a:lnTo>
                  <a:pt x="408" y="6077"/>
                </a:lnTo>
                <a:lnTo>
                  <a:pt x="6766" y="0"/>
                </a:lnTo>
                <a:lnTo>
                  <a:pt x="14223" y="204"/>
                </a:lnTo>
                <a:lnTo>
                  <a:pt x="21526" y="383"/>
                </a:lnTo>
                <a:lnTo>
                  <a:pt x="27859" y="6996"/>
                </a:lnTo>
                <a:lnTo>
                  <a:pt x="27501" y="21398"/>
                </a:lnTo>
                <a:lnTo>
                  <a:pt x="20632" y="2788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02" name="object 202"/>
          <p:cNvSpPr/>
          <p:nvPr/>
        </p:nvSpPr>
        <p:spPr>
          <a:xfrm>
            <a:off x="11149252" y="3600409"/>
            <a:ext cx="18627" cy="18627"/>
          </a:xfrm>
          <a:custGeom>
            <a:avLst/>
            <a:gdLst/>
            <a:ahLst/>
            <a:cxnLst/>
            <a:rect l="l" t="t" r="r" b="b"/>
            <a:pathLst>
              <a:path w="27940" h="27939">
                <a:moveTo>
                  <a:pt x="20606" y="27859"/>
                </a:moveTo>
                <a:lnTo>
                  <a:pt x="13482" y="27654"/>
                </a:lnTo>
                <a:lnTo>
                  <a:pt x="6128" y="27450"/>
                </a:lnTo>
                <a:lnTo>
                  <a:pt x="0" y="20938"/>
                </a:lnTo>
                <a:lnTo>
                  <a:pt x="357" y="6051"/>
                </a:lnTo>
                <a:lnTo>
                  <a:pt x="6715" y="0"/>
                </a:lnTo>
                <a:lnTo>
                  <a:pt x="21475" y="357"/>
                </a:lnTo>
                <a:lnTo>
                  <a:pt x="27833" y="6996"/>
                </a:lnTo>
                <a:lnTo>
                  <a:pt x="27476" y="21347"/>
                </a:lnTo>
                <a:lnTo>
                  <a:pt x="20606" y="27859"/>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03" name="object 203"/>
          <p:cNvSpPr/>
          <p:nvPr/>
        </p:nvSpPr>
        <p:spPr>
          <a:xfrm>
            <a:off x="10309208" y="5949148"/>
            <a:ext cx="19050" cy="19050"/>
          </a:xfrm>
          <a:custGeom>
            <a:avLst/>
            <a:gdLst/>
            <a:ahLst/>
            <a:cxnLst/>
            <a:rect l="l" t="t" r="r" b="b"/>
            <a:pathLst>
              <a:path w="28575" h="28575">
                <a:moveTo>
                  <a:pt x="7532" y="28114"/>
                </a:moveTo>
                <a:lnTo>
                  <a:pt x="663" y="21832"/>
                </a:lnTo>
                <a:lnTo>
                  <a:pt x="0" y="7354"/>
                </a:lnTo>
                <a:lnTo>
                  <a:pt x="6154" y="663"/>
                </a:lnTo>
                <a:lnTo>
                  <a:pt x="13508" y="331"/>
                </a:lnTo>
                <a:lnTo>
                  <a:pt x="20990" y="0"/>
                </a:lnTo>
                <a:lnTo>
                  <a:pt x="27399" y="5873"/>
                </a:lnTo>
                <a:lnTo>
                  <a:pt x="28063" y="20888"/>
                </a:lnTo>
                <a:lnTo>
                  <a:pt x="22164" y="27399"/>
                </a:lnTo>
                <a:lnTo>
                  <a:pt x="7532" y="2811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04" name="object 204"/>
          <p:cNvSpPr/>
          <p:nvPr/>
        </p:nvSpPr>
        <p:spPr>
          <a:xfrm>
            <a:off x="10645662" y="3767445"/>
            <a:ext cx="19050" cy="19050"/>
          </a:xfrm>
          <a:custGeom>
            <a:avLst/>
            <a:gdLst/>
            <a:ahLst/>
            <a:cxnLst/>
            <a:rect l="l" t="t" r="r" b="b"/>
            <a:pathLst>
              <a:path w="28575" h="28575">
                <a:moveTo>
                  <a:pt x="7073" y="28114"/>
                </a:moveTo>
                <a:lnTo>
                  <a:pt x="689" y="22241"/>
                </a:lnTo>
                <a:lnTo>
                  <a:pt x="0" y="7226"/>
                </a:lnTo>
                <a:lnTo>
                  <a:pt x="5898" y="714"/>
                </a:lnTo>
                <a:lnTo>
                  <a:pt x="20530" y="0"/>
                </a:lnTo>
                <a:lnTo>
                  <a:pt x="27399" y="6281"/>
                </a:lnTo>
                <a:lnTo>
                  <a:pt x="28063" y="20760"/>
                </a:lnTo>
                <a:lnTo>
                  <a:pt x="21909" y="27450"/>
                </a:lnTo>
                <a:lnTo>
                  <a:pt x="14555" y="27782"/>
                </a:lnTo>
                <a:lnTo>
                  <a:pt x="7073" y="2811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05" name="object 205"/>
          <p:cNvSpPr/>
          <p:nvPr/>
        </p:nvSpPr>
        <p:spPr>
          <a:xfrm>
            <a:off x="9974492" y="4942206"/>
            <a:ext cx="19050" cy="19050"/>
          </a:xfrm>
          <a:custGeom>
            <a:avLst/>
            <a:gdLst/>
            <a:ahLst/>
            <a:cxnLst/>
            <a:rect l="l" t="t" r="r" b="b"/>
            <a:pathLst>
              <a:path w="28575" h="28575">
                <a:moveTo>
                  <a:pt x="20836" y="27961"/>
                </a:moveTo>
                <a:lnTo>
                  <a:pt x="6409" y="27501"/>
                </a:lnTo>
                <a:lnTo>
                  <a:pt x="0" y="20632"/>
                </a:lnTo>
                <a:lnTo>
                  <a:pt x="510" y="6077"/>
                </a:lnTo>
                <a:lnTo>
                  <a:pt x="7022" y="0"/>
                </a:lnTo>
                <a:lnTo>
                  <a:pt x="14452" y="255"/>
                </a:lnTo>
                <a:lnTo>
                  <a:pt x="21934" y="485"/>
                </a:lnTo>
                <a:lnTo>
                  <a:pt x="27961" y="6894"/>
                </a:lnTo>
                <a:lnTo>
                  <a:pt x="27475" y="21679"/>
                </a:lnTo>
                <a:lnTo>
                  <a:pt x="20836" y="27961"/>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06" name="object 206"/>
          <p:cNvSpPr/>
          <p:nvPr/>
        </p:nvSpPr>
        <p:spPr>
          <a:xfrm>
            <a:off x="10142190" y="4438666"/>
            <a:ext cx="18627" cy="19050"/>
          </a:xfrm>
          <a:custGeom>
            <a:avLst/>
            <a:gdLst/>
            <a:ahLst/>
            <a:cxnLst/>
            <a:rect l="l" t="t" r="r" b="b"/>
            <a:pathLst>
              <a:path w="27940" h="28575">
                <a:moveTo>
                  <a:pt x="20606" y="27961"/>
                </a:moveTo>
                <a:lnTo>
                  <a:pt x="13457" y="27705"/>
                </a:lnTo>
                <a:lnTo>
                  <a:pt x="6051" y="27450"/>
                </a:lnTo>
                <a:lnTo>
                  <a:pt x="0" y="20938"/>
                </a:lnTo>
                <a:lnTo>
                  <a:pt x="459" y="6000"/>
                </a:lnTo>
                <a:lnTo>
                  <a:pt x="6843" y="0"/>
                </a:lnTo>
                <a:lnTo>
                  <a:pt x="21628" y="459"/>
                </a:lnTo>
                <a:lnTo>
                  <a:pt x="27935" y="7124"/>
                </a:lnTo>
                <a:lnTo>
                  <a:pt x="27475" y="21526"/>
                </a:lnTo>
                <a:lnTo>
                  <a:pt x="20606" y="27961"/>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07" name="object 207"/>
          <p:cNvSpPr/>
          <p:nvPr/>
        </p:nvSpPr>
        <p:spPr>
          <a:xfrm>
            <a:off x="9974390" y="5277944"/>
            <a:ext cx="19050" cy="19050"/>
          </a:xfrm>
          <a:custGeom>
            <a:avLst/>
            <a:gdLst/>
            <a:ahLst/>
            <a:cxnLst/>
            <a:rect l="l" t="t" r="r" b="b"/>
            <a:pathLst>
              <a:path w="28575" h="28575">
                <a:moveTo>
                  <a:pt x="20990" y="28191"/>
                </a:moveTo>
                <a:lnTo>
                  <a:pt x="6128" y="27424"/>
                </a:lnTo>
                <a:lnTo>
                  <a:pt x="0" y="20683"/>
                </a:lnTo>
                <a:lnTo>
                  <a:pt x="791" y="6154"/>
                </a:lnTo>
                <a:lnTo>
                  <a:pt x="7660" y="0"/>
                </a:lnTo>
                <a:lnTo>
                  <a:pt x="14887" y="408"/>
                </a:lnTo>
                <a:lnTo>
                  <a:pt x="22368" y="817"/>
                </a:lnTo>
                <a:lnTo>
                  <a:pt x="28216" y="7354"/>
                </a:lnTo>
                <a:lnTo>
                  <a:pt x="27399" y="22420"/>
                </a:lnTo>
                <a:lnTo>
                  <a:pt x="20990" y="28191"/>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08" name="object 208"/>
          <p:cNvSpPr/>
          <p:nvPr/>
        </p:nvSpPr>
        <p:spPr>
          <a:xfrm>
            <a:off x="10645815" y="6284137"/>
            <a:ext cx="18627" cy="18627"/>
          </a:xfrm>
          <a:custGeom>
            <a:avLst/>
            <a:gdLst/>
            <a:ahLst/>
            <a:cxnLst/>
            <a:rect l="l" t="t" r="r" b="b"/>
            <a:pathLst>
              <a:path w="27940" h="27940">
                <a:moveTo>
                  <a:pt x="20760" y="27578"/>
                </a:moveTo>
                <a:lnTo>
                  <a:pt x="6332" y="27476"/>
                </a:lnTo>
                <a:lnTo>
                  <a:pt x="0" y="21015"/>
                </a:lnTo>
                <a:lnTo>
                  <a:pt x="76" y="6205"/>
                </a:lnTo>
                <a:lnTo>
                  <a:pt x="6332" y="0"/>
                </a:lnTo>
                <a:lnTo>
                  <a:pt x="13789" y="51"/>
                </a:lnTo>
                <a:lnTo>
                  <a:pt x="21143" y="76"/>
                </a:lnTo>
                <a:lnTo>
                  <a:pt x="27552" y="6537"/>
                </a:lnTo>
                <a:lnTo>
                  <a:pt x="27476" y="20939"/>
                </a:lnTo>
                <a:lnTo>
                  <a:pt x="20760" y="27578"/>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09" name="object 209"/>
          <p:cNvSpPr/>
          <p:nvPr/>
        </p:nvSpPr>
        <p:spPr>
          <a:xfrm>
            <a:off x="9974611" y="4774643"/>
            <a:ext cx="18627" cy="18627"/>
          </a:xfrm>
          <a:custGeom>
            <a:avLst/>
            <a:gdLst/>
            <a:ahLst/>
            <a:cxnLst/>
            <a:rect l="l" t="t" r="r" b="b"/>
            <a:pathLst>
              <a:path w="27940" h="27940">
                <a:moveTo>
                  <a:pt x="6537" y="27527"/>
                </a:moveTo>
                <a:lnTo>
                  <a:pt x="102" y="21194"/>
                </a:lnTo>
                <a:lnTo>
                  <a:pt x="0" y="6766"/>
                </a:lnTo>
                <a:lnTo>
                  <a:pt x="6639" y="51"/>
                </a:lnTo>
                <a:lnTo>
                  <a:pt x="21041" y="0"/>
                </a:lnTo>
                <a:lnTo>
                  <a:pt x="27476" y="6434"/>
                </a:lnTo>
                <a:lnTo>
                  <a:pt x="27552" y="21219"/>
                </a:lnTo>
                <a:lnTo>
                  <a:pt x="21347" y="27476"/>
                </a:lnTo>
                <a:lnTo>
                  <a:pt x="13891" y="27501"/>
                </a:lnTo>
                <a:lnTo>
                  <a:pt x="6537" y="27527"/>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10" name="object 210"/>
          <p:cNvSpPr/>
          <p:nvPr/>
        </p:nvSpPr>
        <p:spPr>
          <a:xfrm>
            <a:off x="11819742" y="6619756"/>
            <a:ext cx="19050" cy="19050"/>
          </a:xfrm>
          <a:custGeom>
            <a:avLst/>
            <a:gdLst/>
            <a:ahLst/>
            <a:cxnLst/>
            <a:rect l="l" t="t" r="r" b="b"/>
            <a:pathLst>
              <a:path w="28575" h="28575">
                <a:moveTo>
                  <a:pt x="7328" y="28190"/>
                </a:moveTo>
                <a:lnTo>
                  <a:pt x="817" y="22343"/>
                </a:lnTo>
                <a:lnTo>
                  <a:pt x="0" y="7634"/>
                </a:lnTo>
                <a:lnTo>
                  <a:pt x="6179" y="765"/>
                </a:lnTo>
                <a:lnTo>
                  <a:pt x="13431" y="382"/>
                </a:lnTo>
                <a:lnTo>
                  <a:pt x="20709" y="0"/>
                </a:lnTo>
                <a:lnTo>
                  <a:pt x="27424" y="6102"/>
                </a:lnTo>
                <a:lnTo>
                  <a:pt x="28191" y="20990"/>
                </a:lnTo>
                <a:lnTo>
                  <a:pt x="22394" y="27399"/>
                </a:lnTo>
                <a:lnTo>
                  <a:pt x="7328" y="28190"/>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11" name="object 211"/>
          <p:cNvSpPr/>
          <p:nvPr/>
        </p:nvSpPr>
        <p:spPr>
          <a:xfrm>
            <a:off x="10812714" y="6452670"/>
            <a:ext cx="19050" cy="19050"/>
          </a:xfrm>
          <a:custGeom>
            <a:avLst/>
            <a:gdLst/>
            <a:ahLst/>
            <a:cxnLst/>
            <a:rect l="l" t="t" r="r" b="b"/>
            <a:pathLst>
              <a:path w="28575" h="28575">
                <a:moveTo>
                  <a:pt x="7532" y="28114"/>
                </a:moveTo>
                <a:lnTo>
                  <a:pt x="663" y="21832"/>
                </a:lnTo>
                <a:lnTo>
                  <a:pt x="0" y="7328"/>
                </a:lnTo>
                <a:lnTo>
                  <a:pt x="6153" y="664"/>
                </a:lnTo>
                <a:lnTo>
                  <a:pt x="13508" y="331"/>
                </a:lnTo>
                <a:lnTo>
                  <a:pt x="20989" y="0"/>
                </a:lnTo>
                <a:lnTo>
                  <a:pt x="27399" y="5873"/>
                </a:lnTo>
                <a:lnTo>
                  <a:pt x="28063" y="20888"/>
                </a:lnTo>
                <a:lnTo>
                  <a:pt x="22164" y="27399"/>
                </a:lnTo>
                <a:lnTo>
                  <a:pt x="7532" y="2811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12" name="object 212"/>
          <p:cNvSpPr/>
          <p:nvPr/>
        </p:nvSpPr>
        <p:spPr>
          <a:xfrm>
            <a:off x="12154476" y="6452602"/>
            <a:ext cx="19050" cy="19050"/>
          </a:xfrm>
          <a:custGeom>
            <a:avLst/>
            <a:gdLst/>
            <a:ahLst/>
            <a:cxnLst/>
            <a:rect l="l" t="t" r="r" b="b"/>
            <a:pathLst>
              <a:path w="28575" h="28575">
                <a:moveTo>
                  <a:pt x="7788" y="28318"/>
                </a:moveTo>
                <a:lnTo>
                  <a:pt x="919" y="22241"/>
                </a:lnTo>
                <a:lnTo>
                  <a:pt x="0" y="7634"/>
                </a:lnTo>
                <a:lnTo>
                  <a:pt x="6000" y="893"/>
                </a:lnTo>
                <a:lnTo>
                  <a:pt x="13380" y="459"/>
                </a:lnTo>
                <a:lnTo>
                  <a:pt x="20913" y="0"/>
                </a:lnTo>
                <a:lnTo>
                  <a:pt x="27373" y="5719"/>
                </a:lnTo>
                <a:lnTo>
                  <a:pt x="28292" y="20785"/>
                </a:lnTo>
                <a:lnTo>
                  <a:pt x="22521" y="27348"/>
                </a:lnTo>
                <a:lnTo>
                  <a:pt x="7788" y="28318"/>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13" name="object 213"/>
          <p:cNvSpPr/>
          <p:nvPr/>
        </p:nvSpPr>
        <p:spPr>
          <a:xfrm>
            <a:off x="11316373" y="6619909"/>
            <a:ext cx="18627" cy="18627"/>
          </a:xfrm>
          <a:custGeom>
            <a:avLst/>
            <a:gdLst/>
            <a:ahLst/>
            <a:cxnLst/>
            <a:rect l="l" t="t" r="r" b="b"/>
            <a:pathLst>
              <a:path w="27940" h="27940">
                <a:moveTo>
                  <a:pt x="6715" y="27705"/>
                </a:moveTo>
                <a:lnTo>
                  <a:pt x="229" y="21449"/>
                </a:lnTo>
                <a:lnTo>
                  <a:pt x="0" y="6971"/>
                </a:lnTo>
                <a:lnTo>
                  <a:pt x="6588" y="204"/>
                </a:lnTo>
                <a:lnTo>
                  <a:pt x="13712" y="102"/>
                </a:lnTo>
                <a:lnTo>
                  <a:pt x="20964" y="0"/>
                </a:lnTo>
                <a:lnTo>
                  <a:pt x="27501" y="6409"/>
                </a:lnTo>
                <a:lnTo>
                  <a:pt x="27705" y="21194"/>
                </a:lnTo>
                <a:lnTo>
                  <a:pt x="21577" y="27501"/>
                </a:lnTo>
                <a:lnTo>
                  <a:pt x="6715" y="27705"/>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14" name="object 214"/>
          <p:cNvSpPr/>
          <p:nvPr/>
        </p:nvSpPr>
        <p:spPr>
          <a:xfrm>
            <a:off x="11483834" y="6619688"/>
            <a:ext cx="19050" cy="19050"/>
          </a:xfrm>
          <a:custGeom>
            <a:avLst/>
            <a:gdLst/>
            <a:ahLst/>
            <a:cxnLst/>
            <a:rect l="l" t="t" r="r" b="b"/>
            <a:pathLst>
              <a:path w="28575" h="28575">
                <a:moveTo>
                  <a:pt x="20734" y="28395"/>
                </a:moveTo>
                <a:lnTo>
                  <a:pt x="5694" y="27373"/>
                </a:lnTo>
                <a:lnTo>
                  <a:pt x="0" y="20887"/>
                </a:lnTo>
                <a:lnTo>
                  <a:pt x="995" y="5975"/>
                </a:lnTo>
                <a:lnTo>
                  <a:pt x="7762" y="0"/>
                </a:lnTo>
                <a:lnTo>
                  <a:pt x="15065" y="510"/>
                </a:lnTo>
                <a:lnTo>
                  <a:pt x="22368" y="1046"/>
                </a:lnTo>
                <a:lnTo>
                  <a:pt x="28369" y="7915"/>
                </a:lnTo>
                <a:lnTo>
                  <a:pt x="27348" y="22649"/>
                </a:lnTo>
                <a:lnTo>
                  <a:pt x="20734" y="28395"/>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15" name="object 215"/>
          <p:cNvSpPr/>
          <p:nvPr/>
        </p:nvSpPr>
        <p:spPr>
          <a:xfrm>
            <a:off x="11651004" y="6619774"/>
            <a:ext cx="19050" cy="19050"/>
          </a:xfrm>
          <a:custGeom>
            <a:avLst/>
            <a:gdLst/>
            <a:ahLst/>
            <a:cxnLst/>
            <a:rect l="l" t="t" r="r" b="b"/>
            <a:pathLst>
              <a:path w="28575" h="28575">
                <a:moveTo>
                  <a:pt x="20964" y="28190"/>
                </a:moveTo>
                <a:lnTo>
                  <a:pt x="6102" y="27424"/>
                </a:lnTo>
                <a:lnTo>
                  <a:pt x="0" y="20734"/>
                </a:lnTo>
                <a:lnTo>
                  <a:pt x="766" y="6179"/>
                </a:lnTo>
                <a:lnTo>
                  <a:pt x="7609" y="0"/>
                </a:lnTo>
                <a:lnTo>
                  <a:pt x="14836" y="383"/>
                </a:lnTo>
                <a:lnTo>
                  <a:pt x="22317" y="791"/>
                </a:lnTo>
                <a:lnTo>
                  <a:pt x="28165" y="7328"/>
                </a:lnTo>
                <a:lnTo>
                  <a:pt x="27399" y="22368"/>
                </a:lnTo>
                <a:lnTo>
                  <a:pt x="20964" y="28190"/>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16" name="object 216"/>
          <p:cNvSpPr/>
          <p:nvPr/>
        </p:nvSpPr>
        <p:spPr>
          <a:xfrm>
            <a:off x="9977215" y="5615657"/>
            <a:ext cx="13547" cy="13547"/>
          </a:xfrm>
          <a:custGeom>
            <a:avLst/>
            <a:gdLst/>
            <a:ahLst/>
            <a:cxnLst/>
            <a:rect l="l" t="t" r="r" b="b"/>
            <a:pathLst>
              <a:path w="20319" h="20320">
                <a:moveTo>
                  <a:pt x="10265" y="19994"/>
                </a:moveTo>
                <a:lnTo>
                  <a:pt x="3957" y="19534"/>
                </a:lnTo>
                <a:lnTo>
                  <a:pt x="357" y="15985"/>
                </a:lnTo>
                <a:lnTo>
                  <a:pt x="0" y="3804"/>
                </a:lnTo>
                <a:lnTo>
                  <a:pt x="3804" y="0"/>
                </a:lnTo>
                <a:lnTo>
                  <a:pt x="15934" y="76"/>
                </a:lnTo>
                <a:lnTo>
                  <a:pt x="19917" y="3574"/>
                </a:lnTo>
                <a:lnTo>
                  <a:pt x="20045" y="16087"/>
                </a:lnTo>
                <a:lnTo>
                  <a:pt x="16368" y="19381"/>
                </a:lnTo>
                <a:lnTo>
                  <a:pt x="10265" y="1999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17" name="object 217"/>
          <p:cNvSpPr/>
          <p:nvPr/>
        </p:nvSpPr>
        <p:spPr>
          <a:xfrm>
            <a:off x="10144675" y="3937748"/>
            <a:ext cx="13547" cy="13547"/>
          </a:xfrm>
          <a:custGeom>
            <a:avLst/>
            <a:gdLst/>
            <a:ahLst/>
            <a:cxnLst/>
            <a:rect l="l" t="t" r="r" b="b"/>
            <a:pathLst>
              <a:path w="20319" h="20320">
                <a:moveTo>
                  <a:pt x="10648" y="20121"/>
                </a:moveTo>
                <a:lnTo>
                  <a:pt x="4034" y="19100"/>
                </a:lnTo>
                <a:lnTo>
                  <a:pt x="0" y="16138"/>
                </a:lnTo>
                <a:lnTo>
                  <a:pt x="204" y="3600"/>
                </a:lnTo>
                <a:lnTo>
                  <a:pt x="3881" y="0"/>
                </a:lnTo>
                <a:lnTo>
                  <a:pt x="16368" y="102"/>
                </a:lnTo>
                <a:lnTo>
                  <a:pt x="19789" y="4085"/>
                </a:lnTo>
                <a:lnTo>
                  <a:pt x="20045" y="16444"/>
                </a:lnTo>
                <a:lnTo>
                  <a:pt x="15704" y="19125"/>
                </a:lnTo>
                <a:lnTo>
                  <a:pt x="10648" y="20121"/>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18" name="object 218"/>
          <p:cNvSpPr/>
          <p:nvPr/>
        </p:nvSpPr>
        <p:spPr>
          <a:xfrm>
            <a:off x="9977334" y="5783032"/>
            <a:ext cx="13547" cy="13547"/>
          </a:xfrm>
          <a:custGeom>
            <a:avLst/>
            <a:gdLst/>
            <a:ahLst/>
            <a:cxnLst/>
            <a:rect l="l" t="t" r="r" b="b"/>
            <a:pathLst>
              <a:path w="20319" h="20320">
                <a:moveTo>
                  <a:pt x="10724" y="20147"/>
                </a:moveTo>
                <a:lnTo>
                  <a:pt x="3906" y="19559"/>
                </a:lnTo>
                <a:lnTo>
                  <a:pt x="0" y="16342"/>
                </a:lnTo>
                <a:lnTo>
                  <a:pt x="0" y="4187"/>
                </a:lnTo>
                <a:lnTo>
                  <a:pt x="3498" y="153"/>
                </a:lnTo>
                <a:lnTo>
                  <a:pt x="15959" y="0"/>
                </a:lnTo>
                <a:lnTo>
                  <a:pt x="19585" y="3600"/>
                </a:lnTo>
                <a:lnTo>
                  <a:pt x="20045" y="16317"/>
                </a:lnTo>
                <a:lnTo>
                  <a:pt x="15576" y="18819"/>
                </a:lnTo>
                <a:lnTo>
                  <a:pt x="10724" y="20147"/>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19" name="object 219"/>
          <p:cNvSpPr/>
          <p:nvPr/>
        </p:nvSpPr>
        <p:spPr>
          <a:xfrm>
            <a:off x="9809720" y="4944640"/>
            <a:ext cx="13970" cy="13970"/>
          </a:xfrm>
          <a:custGeom>
            <a:avLst/>
            <a:gdLst/>
            <a:ahLst/>
            <a:cxnLst/>
            <a:rect l="l" t="t" r="r" b="b"/>
            <a:pathLst>
              <a:path w="20955" h="20954">
                <a:moveTo>
                  <a:pt x="16061" y="20428"/>
                </a:moveTo>
                <a:lnTo>
                  <a:pt x="3881" y="19534"/>
                </a:lnTo>
                <a:lnTo>
                  <a:pt x="0" y="15908"/>
                </a:lnTo>
                <a:lnTo>
                  <a:pt x="689" y="3421"/>
                </a:lnTo>
                <a:lnTo>
                  <a:pt x="4519" y="0"/>
                </a:lnTo>
                <a:lnTo>
                  <a:pt x="10699" y="178"/>
                </a:lnTo>
                <a:lnTo>
                  <a:pt x="17185" y="331"/>
                </a:lnTo>
                <a:lnTo>
                  <a:pt x="19381" y="5030"/>
                </a:lnTo>
                <a:lnTo>
                  <a:pt x="20530" y="9652"/>
                </a:lnTo>
                <a:lnTo>
                  <a:pt x="19355" y="16572"/>
                </a:lnTo>
                <a:lnTo>
                  <a:pt x="16061" y="20428"/>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20" name="object 220"/>
          <p:cNvSpPr/>
          <p:nvPr/>
        </p:nvSpPr>
        <p:spPr>
          <a:xfrm>
            <a:off x="10313379" y="3937646"/>
            <a:ext cx="13547" cy="13547"/>
          </a:xfrm>
          <a:custGeom>
            <a:avLst/>
            <a:gdLst/>
            <a:ahLst/>
            <a:cxnLst/>
            <a:rect l="l" t="t" r="r" b="b"/>
            <a:pathLst>
              <a:path w="20319" h="20320">
                <a:moveTo>
                  <a:pt x="16061" y="20198"/>
                </a:moveTo>
                <a:lnTo>
                  <a:pt x="3906" y="19738"/>
                </a:lnTo>
                <a:lnTo>
                  <a:pt x="0" y="16189"/>
                </a:lnTo>
                <a:lnTo>
                  <a:pt x="255" y="3626"/>
                </a:lnTo>
                <a:lnTo>
                  <a:pt x="4085" y="510"/>
                </a:lnTo>
                <a:lnTo>
                  <a:pt x="10086" y="25"/>
                </a:lnTo>
                <a:lnTo>
                  <a:pt x="16419" y="663"/>
                </a:lnTo>
                <a:lnTo>
                  <a:pt x="19994" y="4264"/>
                </a:lnTo>
                <a:lnTo>
                  <a:pt x="19892" y="16419"/>
                </a:lnTo>
                <a:lnTo>
                  <a:pt x="16061" y="20198"/>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21" name="object 221"/>
          <p:cNvSpPr/>
          <p:nvPr/>
        </p:nvSpPr>
        <p:spPr>
          <a:xfrm>
            <a:off x="10144438" y="4106146"/>
            <a:ext cx="13970" cy="13970"/>
          </a:xfrm>
          <a:custGeom>
            <a:avLst/>
            <a:gdLst/>
            <a:ahLst/>
            <a:cxnLst/>
            <a:rect l="l" t="t" r="r" b="b"/>
            <a:pathLst>
              <a:path w="20955" h="20954">
                <a:moveTo>
                  <a:pt x="5234" y="20734"/>
                </a:moveTo>
                <a:lnTo>
                  <a:pt x="944" y="17364"/>
                </a:lnTo>
                <a:lnTo>
                  <a:pt x="0" y="5056"/>
                </a:lnTo>
                <a:lnTo>
                  <a:pt x="3345" y="1046"/>
                </a:lnTo>
                <a:lnTo>
                  <a:pt x="9550" y="510"/>
                </a:lnTo>
                <a:lnTo>
                  <a:pt x="15857" y="0"/>
                </a:lnTo>
                <a:lnTo>
                  <a:pt x="19100" y="3830"/>
                </a:lnTo>
                <a:lnTo>
                  <a:pt x="20428" y="9831"/>
                </a:lnTo>
                <a:lnTo>
                  <a:pt x="20351" y="15857"/>
                </a:lnTo>
                <a:lnTo>
                  <a:pt x="17236" y="19917"/>
                </a:lnTo>
                <a:lnTo>
                  <a:pt x="5234" y="2073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22" name="object 222"/>
          <p:cNvSpPr/>
          <p:nvPr/>
        </p:nvSpPr>
        <p:spPr>
          <a:xfrm>
            <a:off x="9977079" y="5448009"/>
            <a:ext cx="13547" cy="13970"/>
          </a:xfrm>
          <a:custGeom>
            <a:avLst/>
            <a:gdLst/>
            <a:ahLst/>
            <a:cxnLst/>
            <a:rect l="l" t="t" r="r" b="b"/>
            <a:pathLst>
              <a:path w="20319" h="20954">
                <a:moveTo>
                  <a:pt x="4672" y="20785"/>
                </a:moveTo>
                <a:lnTo>
                  <a:pt x="714" y="17057"/>
                </a:lnTo>
                <a:lnTo>
                  <a:pt x="0" y="5055"/>
                </a:lnTo>
                <a:lnTo>
                  <a:pt x="3421" y="817"/>
                </a:lnTo>
                <a:lnTo>
                  <a:pt x="9626" y="408"/>
                </a:lnTo>
                <a:lnTo>
                  <a:pt x="15780" y="0"/>
                </a:lnTo>
                <a:lnTo>
                  <a:pt x="19381" y="3498"/>
                </a:lnTo>
                <a:lnTo>
                  <a:pt x="20326" y="9729"/>
                </a:lnTo>
                <a:lnTo>
                  <a:pt x="20249" y="15883"/>
                </a:lnTo>
                <a:lnTo>
                  <a:pt x="16878" y="19662"/>
                </a:lnTo>
                <a:lnTo>
                  <a:pt x="4672" y="20785"/>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23" name="object 223"/>
          <p:cNvSpPr/>
          <p:nvPr/>
        </p:nvSpPr>
        <p:spPr>
          <a:xfrm>
            <a:off x="9809652" y="5447942"/>
            <a:ext cx="13970" cy="13970"/>
          </a:xfrm>
          <a:custGeom>
            <a:avLst/>
            <a:gdLst/>
            <a:ahLst/>
            <a:cxnLst/>
            <a:rect l="l" t="t" r="r" b="b"/>
            <a:pathLst>
              <a:path w="20955" h="20954">
                <a:moveTo>
                  <a:pt x="5234" y="20734"/>
                </a:moveTo>
                <a:lnTo>
                  <a:pt x="944" y="17364"/>
                </a:lnTo>
                <a:lnTo>
                  <a:pt x="0" y="5081"/>
                </a:lnTo>
                <a:lnTo>
                  <a:pt x="3345" y="1072"/>
                </a:lnTo>
                <a:lnTo>
                  <a:pt x="9550" y="536"/>
                </a:lnTo>
                <a:lnTo>
                  <a:pt x="15857" y="0"/>
                </a:lnTo>
                <a:lnTo>
                  <a:pt x="19100" y="3830"/>
                </a:lnTo>
                <a:lnTo>
                  <a:pt x="20428" y="9831"/>
                </a:lnTo>
                <a:lnTo>
                  <a:pt x="20351" y="15831"/>
                </a:lnTo>
                <a:lnTo>
                  <a:pt x="17236" y="19917"/>
                </a:lnTo>
                <a:lnTo>
                  <a:pt x="5234" y="2073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24" name="object 224"/>
          <p:cNvSpPr/>
          <p:nvPr/>
        </p:nvSpPr>
        <p:spPr>
          <a:xfrm>
            <a:off x="9976892" y="5951430"/>
            <a:ext cx="13970" cy="13970"/>
          </a:xfrm>
          <a:custGeom>
            <a:avLst/>
            <a:gdLst/>
            <a:ahLst/>
            <a:cxnLst/>
            <a:rect l="l" t="t" r="r" b="b"/>
            <a:pathLst>
              <a:path w="20955" h="20954">
                <a:moveTo>
                  <a:pt x="15627" y="20836"/>
                </a:moveTo>
                <a:lnTo>
                  <a:pt x="3702" y="19892"/>
                </a:lnTo>
                <a:lnTo>
                  <a:pt x="0" y="15857"/>
                </a:lnTo>
                <a:lnTo>
                  <a:pt x="1353" y="3728"/>
                </a:lnTo>
                <a:lnTo>
                  <a:pt x="5132" y="0"/>
                </a:lnTo>
                <a:lnTo>
                  <a:pt x="11414" y="561"/>
                </a:lnTo>
                <a:lnTo>
                  <a:pt x="17644" y="1098"/>
                </a:lnTo>
                <a:lnTo>
                  <a:pt x="20479" y="5158"/>
                </a:lnTo>
                <a:lnTo>
                  <a:pt x="20606" y="11235"/>
                </a:lnTo>
                <a:lnTo>
                  <a:pt x="19483" y="17363"/>
                </a:lnTo>
                <a:lnTo>
                  <a:pt x="15627" y="20836"/>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25" name="object 225"/>
          <p:cNvSpPr/>
          <p:nvPr/>
        </p:nvSpPr>
        <p:spPr>
          <a:xfrm>
            <a:off x="10144659" y="5951685"/>
            <a:ext cx="13547" cy="13547"/>
          </a:xfrm>
          <a:custGeom>
            <a:avLst/>
            <a:gdLst/>
            <a:ahLst/>
            <a:cxnLst/>
            <a:rect l="l" t="t" r="r" b="b"/>
            <a:pathLst>
              <a:path w="20319" h="20320">
                <a:moveTo>
                  <a:pt x="16061" y="20198"/>
                </a:moveTo>
                <a:lnTo>
                  <a:pt x="9882" y="19968"/>
                </a:lnTo>
                <a:lnTo>
                  <a:pt x="3906" y="19713"/>
                </a:lnTo>
                <a:lnTo>
                  <a:pt x="0" y="16163"/>
                </a:lnTo>
                <a:lnTo>
                  <a:pt x="255" y="3600"/>
                </a:lnTo>
                <a:lnTo>
                  <a:pt x="4085" y="485"/>
                </a:lnTo>
                <a:lnTo>
                  <a:pt x="10086" y="0"/>
                </a:lnTo>
                <a:lnTo>
                  <a:pt x="16419" y="663"/>
                </a:lnTo>
                <a:lnTo>
                  <a:pt x="19994" y="4290"/>
                </a:lnTo>
                <a:lnTo>
                  <a:pt x="19891" y="16419"/>
                </a:lnTo>
                <a:lnTo>
                  <a:pt x="16061" y="20198"/>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26" name="object 226"/>
          <p:cNvSpPr/>
          <p:nvPr/>
        </p:nvSpPr>
        <p:spPr>
          <a:xfrm>
            <a:off x="12158578" y="3602878"/>
            <a:ext cx="13970" cy="13547"/>
          </a:xfrm>
          <a:custGeom>
            <a:avLst/>
            <a:gdLst/>
            <a:ahLst/>
            <a:cxnLst/>
            <a:rect l="l" t="t" r="r" b="b"/>
            <a:pathLst>
              <a:path w="20955" h="20320">
                <a:moveTo>
                  <a:pt x="4800" y="20172"/>
                </a:moveTo>
                <a:lnTo>
                  <a:pt x="663" y="16751"/>
                </a:lnTo>
                <a:lnTo>
                  <a:pt x="0" y="4315"/>
                </a:lnTo>
                <a:lnTo>
                  <a:pt x="3600" y="868"/>
                </a:lnTo>
                <a:lnTo>
                  <a:pt x="9729" y="0"/>
                </a:lnTo>
                <a:lnTo>
                  <a:pt x="15985" y="178"/>
                </a:lnTo>
                <a:lnTo>
                  <a:pt x="19687" y="3600"/>
                </a:lnTo>
                <a:lnTo>
                  <a:pt x="20555" y="15780"/>
                </a:lnTo>
                <a:lnTo>
                  <a:pt x="16827" y="19713"/>
                </a:lnTo>
                <a:lnTo>
                  <a:pt x="4800" y="20172"/>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27" name="object 227"/>
          <p:cNvSpPr/>
          <p:nvPr/>
        </p:nvSpPr>
        <p:spPr>
          <a:xfrm>
            <a:off x="9977079" y="4273487"/>
            <a:ext cx="13970" cy="13970"/>
          </a:xfrm>
          <a:custGeom>
            <a:avLst/>
            <a:gdLst/>
            <a:ahLst/>
            <a:cxnLst/>
            <a:rect l="l" t="t" r="r" b="b"/>
            <a:pathLst>
              <a:path w="20955" h="20954">
                <a:moveTo>
                  <a:pt x="10443" y="20683"/>
                </a:moveTo>
                <a:lnTo>
                  <a:pt x="3472" y="19534"/>
                </a:lnTo>
                <a:lnTo>
                  <a:pt x="0" y="15729"/>
                </a:lnTo>
                <a:lnTo>
                  <a:pt x="740" y="3728"/>
                </a:lnTo>
                <a:lnTo>
                  <a:pt x="4698" y="0"/>
                </a:lnTo>
                <a:lnTo>
                  <a:pt x="16853" y="1149"/>
                </a:lnTo>
                <a:lnTo>
                  <a:pt x="20581" y="4877"/>
                </a:lnTo>
                <a:lnTo>
                  <a:pt x="19815" y="17568"/>
                </a:lnTo>
                <a:lnTo>
                  <a:pt x="15474" y="20045"/>
                </a:lnTo>
                <a:lnTo>
                  <a:pt x="10443" y="20658"/>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28" name="object 228"/>
          <p:cNvSpPr/>
          <p:nvPr/>
        </p:nvSpPr>
        <p:spPr>
          <a:xfrm>
            <a:off x="10144574" y="4273725"/>
            <a:ext cx="13970" cy="13547"/>
          </a:xfrm>
          <a:custGeom>
            <a:avLst/>
            <a:gdLst/>
            <a:ahLst/>
            <a:cxnLst/>
            <a:rect l="l" t="t" r="r" b="b"/>
            <a:pathLst>
              <a:path w="20955" h="20320">
                <a:moveTo>
                  <a:pt x="16036" y="20326"/>
                </a:moveTo>
                <a:lnTo>
                  <a:pt x="9677" y="19968"/>
                </a:lnTo>
                <a:lnTo>
                  <a:pt x="3498" y="19611"/>
                </a:lnTo>
                <a:lnTo>
                  <a:pt x="0" y="15780"/>
                </a:lnTo>
                <a:lnTo>
                  <a:pt x="587" y="3370"/>
                </a:lnTo>
                <a:lnTo>
                  <a:pt x="4698" y="0"/>
                </a:lnTo>
                <a:lnTo>
                  <a:pt x="16980" y="255"/>
                </a:lnTo>
                <a:lnTo>
                  <a:pt x="19560" y="4698"/>
                </a:lnTo>
                <a:lnTo>
                  <a:pt x="20428" y="9575"/>
                </a:lnTo>
                <a:lnTo>
                  <a:pt x="19100" y="16342"/>
                </a:lnTo>
                <a:lnTo>
                  <a:pt x="16036" y="20326"/>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29" name="object 229"/>
          <p:cNvSpPr/>
          <p:nvPr/>
        </p:nvSpPr>
        <p:spPr>
          <a:xfrm>
            <a:off x="9977334" y="4441219"/>
            <a:ext cx="13547" cy="13547"/>
          </a:xfrm>
          <a:custGeom>
            <a:avLst/>
            <a:gdLst/>
            <a:ahLst/>
            <a:cxnLst/>
            <a:rect l="l" t="t" r="r" b="b"/>
            <a:pathLst>
              <a:path w="20319" h="20320">
                <a:moveTo>
                  <a:pt x="10009" y="20070"/>
                </a:moveTo>
                <a:lnTo>
                  <a:pt x="3906" y="19560"/>
                </a:lnTo>
                <a:lnTo>
                  <a:pt x="0" y="16342"/>
                </a:lnTo>
                <a:lnTo>
                  <a:pt x="0" y="4187"/>
                </a:lnTo>
                <a:lnTo>
                  <a:pt x="3498" y="153"/>
                </a:lnTo>
                <a:lnTo>
                  <a:pt x="15934" y="0"/>
                </a:lnTo>
                <a:lnTo>
                  <a:pt x="19636" y="3600"/>
                </a:lnTo>
                <a:lnTo>
                  <a:pt x="19789" y="9805"/>
                </a:lnTo>
                <a:lnTo>
                  <a:pt x="19968" y="16138"/>
                </a:lnTo>
                <a:lnTo>
                  <a:pt x="15908" y="19100"/>
                </a:lnTo>
                <a:lnTo>
                  <a:pt x="10009" y="20070"/>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30" name="object 230"/>
          <p:cNvSpPr/>
          <p:nvPr/>
        </p:nvSpPr>
        <p:spPr>
          <a:xfrm>
            <a:off x="11151585" y="3435401"/>
            <a:ext cx="13970" cy="13970"/>
          </a:xfrm>
          <a:custGeom>
            <a:avLst/>
            <a:gdLst/>
            <a:ahLst/>
            <a:cxnLst/>
            <a:rect l="l" t="t" r="r" b="b"/>
            <a:pathLst>
              <a:path w="20955" h="20954">
                <a:moveTo>
                  <a:pt x="15984" y="20351"/>
                </a:moveTo>
                <a:lnTo>
                  <a:pt x="9677" y="20019"/>
                </a:lnTo>
                <a:lnTo>
                  <a:pt x="3472" y="19687"/>
                </a:lnTo>
                <a:lnTo>
                  <a:pt x="0" y="15831"/>
                </a:lnTo>
                <a:lnTo>
                  <a:pt x="561" y="3396"/>
                </a:lnTo>
                <a:lnTo>
                  <a:pt x="4775" y="612"/>
                </a:lnTo>
                <a:lnTo>
                  <a:pt x="10622" y="0"/>
                </a:lnTo>
                <a:lnTo>
                  <a:pt x="16700" y="1046"/>
                </a:lnTo>
                <a:lnTo>
                  <a:pt x="20555" y="4341"/>
                </a:lnTo>
                <a:lnTo>
                  <a:pt x="19611" y="16521"/>
                </a:lnTo>
                <a:lnTo>
                  <a:pt x="15984" y="20351"/>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31" name="object 231"/>
          <p:cNvSpPr/>
          <p:nvPr/>
        </p:nvSpPr>
        <p:spPr>
          <a:xfrm>
            <a:off x="11318773" y="3435299"/>
            <a:ext cx="13970" cy="13547"/>
          </a:xfrm>
          <a:custGeom>
            <a:avLst/>
            <a:gdLst/>
            <a:ahLst/>
            <a:cxnLst/>
            <a:rect l="l" t="t" r="r" b="b"/>
            <a:pathLst>
              <a:path w="20955" h="20320">
                <a:moveTo>
                  <a:pt x="11056" y="20326"/>
                </a:moveTo>
                <a:lnTo>
                  <a:pt x="4877" y="20249"/>
                </a:lnTo>
                <a:lnTo>
                  <a:pt x="1098" y="16878"/>
                </a:lnTo>
                <a:lnTo>
                  <a:pt x="0" y="4672"/>
                </a:lnTo>
                <a:lnTo>
                  <a:pt x="3728" y="714"/>
                </a:lnTo>
                <a:lnTo>
                  <a:pt x="15729" y="0"/>
                </a:lnTo>
                <a:lnTo>
                  <a:pt x="19943" y="3421"/>
                </a:lnTo>
                <a:lnTo>
                  <a:pt x="20785" y="15780"/>
                </a:lnTo>
                <a:lnTo>
                  <a:pt x="17287" y="19381"/>
                </a:lnTo>
                <a:lnTo>
                  <a:pt x="11056" y="20326"/>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32" name="object 232"/>
          <p:cNvSpPr/>
          <p:nvPr/>
        </p:nvSpPr>
        <p:spPr>
          <a:xfrm>
            <a:off x="10144539" y="6118890"/>
            <a:ext cx="13547" cy="13970"/>
          </a:xfrm>
          <a:custGeom>
            <a:avLst/>
            <a:gdLst/>
            <a:ahLst/>
            <a:cxnLst/>
            <a:rect l="l" t="t" r="r" b="b"/>
            <a:pathLst>
              <a:path w="20319" h="20954">
                <a:moveTo>
                  <a:pt x="10495" y="20402"/>
                </a:moveTo>
                <a:lnTo>
                  <a:pt x="4545" y="20070"/>
                </a:lnTo>
                <a:lnTo>
                  <a:pt x="612" y="17057"/>
                </a:lnTo>
                <a:lnTo>
                  <a:pt x="0" y="4519"/>
                </a:lnTo>
                <a:lnTo>
                  <a:pt x="3830" y="893"/>
                </a:lnTo>
                <a:lnTo>
                  <a:pt x="9780" y="459"/>
                </a:lnTo>
                <a:lnTo>
                  <a:pt x="15959" y="0"/>
                </a:lnTo>
                <a:lnTo>
                  <a:pt x="19866" y="3753"/>
                </a:lnTo>
                <a:lnTo>
                  <a:pt x="20326" y="15857"/>
                </a:lnTo>
                <a:lnTo>
                  <a:pt x="16827" y="19560"/>
                </a:lnTo>
                <a:lnTo>
                  <a:pt x="10495" y="20402"/>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33" name="object 233"/>
          <p:cNvSpPr/>
          <p:nvPr/>
        </p:nvSpPr>
        <p:spPr>
          <a:xfrm>
            <a:off x="10311881" y="6118991"/>
            <a:ext cx="13547" cy="13547"/>
          </a:xfrm>
          <a:custGeom>
            <a:avLst/>
            <a:gdLst/>
            <a:ahLst/>
            <a:cxnLst/>
            <a:rect l="l" t="t" r="r" b="b"/>
            <a:pathLst>
              <a:path w="20319" h="20320">
                <a:moveTo>
                  <a:pt x="4111" y="20224"/>
                </a:moveTo>
                <a:lnTo>
                  <a:pt x="638" y="16291"/>
                </a:lnTo>
                <a:lnTo>
                  <a:pt x="0" y="3932"/>
                </a:lnTo>
                <a:lnTo>
                  <a:pt x="4264" y="1098"/>
                </a:lnTo>
                <a:lnTo>
                  <a:pt x="9473" y="0"/>
                </a:lnTo>
                <a:lnTo>
                  <a:pt x="15985" y="842"/>
                </a:lnTo>
                <a:lnTo>
                  <a:pt x="20096" y="3728"/>
                </a:lnTo>
                <a:lnTo>
                  <a:pt x="20223" y="16240"/>
                </a:lnTo>
                <a:lnTo>
                  <a:pt x="16648" y="19943"/>
                </a:lnTo>
                <a:lnTo>
                  <a:pt x="10443" y="20071"/>
                </a:lnTo>
                <a:lnTo>
                  <a:pt x="4111" y="2022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34" name="object 234"/>
          <p:cNvSpPr/>
          <p:nvPr/>
        </p:nvSpPr>
        <p:spPr>
          <a:xfrm>
            <a:off x="11487833" y="3435383"/>
            <a:ext cx="13547" cy="13547"/>
          </a:xfrm>
          <a:custGeom>
            <a:avLst/>
            <a:gdLst/>
            <a:ahLst/>
            <a:cxnLst/>
            <a:rect l="l" t="t" r="r" b="b"/>
            <a:pathLst>
              <a:path w="20319" h="20320">
                <a:moveTo>
                  <a:pt x="16010" y="20172"/>
                </a:moveTo>
                <a:lnTo>
                  <a:pt x="9780" y="20045"/>
                </a:lnTo>
                <a:lnTo>
                  <a:pt x="3498" y="19917"/>
                </a:lnTo>
                <a:lnTo>
                  <a:pt x="0" y="15908"/>
                </a:lnTo>
                <a:lnTo>
                  <a:pt x="76" y="3779"/>
                </a:lnTo>
                <a:lnTo>
                  <a:pt x="3906" y="0"/>
                </a:lnTo>
                <a:lnTo>
                  <a:pt x="16112" y="459"/>
                </a:lnTo>
                <a:lnTo>
                  <a:pt x="19636" y="4085"/>
                </a:lnTo>
                <a:lnTo>
                  <a:pt x="19994" y="10367"/>
                </a:lnTo>
                <a:lnTo>
                  <a:pt x="19304" y="16470"/>
                </a:lnTo>
                <a:lnTo>
                  <a:pt x="16010" y="20172"/>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35" name="object 235"/>
          <p:cNvSpPr/>
          <p:nvPr/>
        </p:nvSpPr>
        <p:spPr>
          <a:xfrm>
            <a:off x="9809857" y="5280838"/>
            <a:ext cx="13547" cy="13547"/>
          </a:xfrm>
          <a:custGeom>
            <a:avLst/>
            <a:gdLst/>
            <a:ahLst/>
            <a:cxnLst/>
            <a:rect l="l" t="t" r="r" b="b"/>
            <a:pathLst>
              <a:path w="20319" h="20320">
                <a:moveTo>
                  <a:pt x="9805" y="19994"/>
                </a:moveTo>
                <a:lnTo>
                  <a:pt x="3702" y="19279"/>
                </a:lnTo>
                <a:lnTo>
                  <a:pt x="0" y="15985"/>
                </a:lnTo>
                <a:lnTo>
                  <a:pt x="255" y="3498"/>
                </a:lnTo>
                <a:lnTo>
                  <a:pt x="4264" y="0"/>
                </a:lnTo>
                <a:lnTo>
                  <a:pt x="16393" y="76"/>
                </a:lnTo>
                <a:lnTo>
                  <a:pt x="20172" y="3906"/>
                </a:lnTo>
                <a:lnTo>
                  <a:pt x="19713" y="16112"/>
                </a:lnTo>
                <a:lnTo>
                  <a:pt x="16087" y="19610"/>
                </a:lnTo>
                <a:lnTo>
                  <a:pt x="9805" y="1999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36" name="object 236"/>
          <p:cNvSpPr/>
          <p:nvPr/>
        </p:nvSpPr>
        <p:spPr>
          <a:xfrm>
            <a:off x="11655243" y="3435435"/>
            <a:ext cx="13547" cy="13547"/>
          </a:xfrm>
          <a:custGeom>
            <a:avLst/>
            <a:gdLst/>
            <a:ahLst/>
            <a:cxnLst/>
            <a:rect l="l" t="t" r="r" b="b"/>
            <a:pathLst>
              <a:path w="20319" h="20320">
                <a:moveTo>
                  <a:pt x="10009" y="19994"/>
                </a:moveTo>
                <a:lnTo>
                  <a:pt x="3804" y="19994"/>
                </a:lnTo>
                <a:lnTo>
                  <a:pt x="127" y="16393"/>
                </a:lnTo>
                <a:lnTo>
                  <a:pt x="0" y="3881"/>
                </a:lnTo>
                <a:lnTo>
                  <a:pt x="3932" y="357"/>
                </a:lnTo>
                <a:lnTo>
                  <a:pt x="16087" y="0"/>
                </a:lnTo>
                <a:lnTo>
                  <a:pt x="19330" y="3881"/>
                </a:lnTo>
                <a:lnTo>
                  <a:pt x="20045" y="9958"/>
                </a:lnTo>
                <a:lnTo>
                  <a:pt x="19227" y="15857"/>
                </a:lnTo>
                <a:lnTo>
                  <a:pt x="16316" y="19968"/>
                </a:lnTo>
                <a:lnTo>
                  <a:pt x="10009" y="19968"/>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37" name="object 237"/>
          <p:cNvSpPr/>
          <p:nvPr/>
        </p:nvSpPr>
        <p:spPr>
          <a:xfrm>
            <a:off x="10816901" y="3435520"/>
            <a:ext cx="13547" cy="13547"/>
          </a:xfrm>
          <a:custGeom>
            <a:avLst/>
            <a:gdLst/>
            <a:ahLst/>
            <a:cxnLst/>
            <a:rect l="l" t="t" r="r" b="b"/>
            <a:pathLst>
              <a:path w="20319" h="20320">
                <a:moveTo>
                  <a:pt x="10494" y="20070"/>
                </a:moveTo>
                <a:lnTo>
                  <a:pt x="3702" y="19279"/>
                </a:lnTo>
                <a:lnTo>
                  <a:pt x="0" y="15985"/>
                </a:lnTo>
                <a:lnTo>
                  <a:pt x="255" y="3498"/>
                </a:lnTo>
                <a:lnTo>
                  <a:pt x="4264" y="0"/>
                </a:lnTo>
                <a:lnTo>
                  <a:pt x="16367" y="76"/>
                </a:lnTo>
                <a:lnTo>
                  <a:pt x="20096" y="3906"/>
                </a:lnTo>
                <a:lnTo>
                  <a:pt x="19789" y="16265"/>
                </a:lnTo>
                <a:lnTo>
                  <a:pt x="15831" y="19381"/>
                </a:lnTo>
                <a:lnTo>
                  <a:pt x="10494" y="20070"/>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38" name="object 238"/>
          <p:cNvSpPr/>
          <p:nvPr/>
        </p:nvSpPr>
        <p:spPr>
          <a:xfrm>
            <a:off x="9809925" y="4608527"/>
            <a:ext cx="13547" cy="13547"/>
          </a:xfrm>
          <a:custGeom>
            <a:avLst/>
            <a:gdLst/>
            <a:ahLst/>
            <a:cxnLst/>
            <a:rect l="l" t="t" r="r" b="b"/>
            <a:pathLst>
              <a:path w="20319" h="20320">
                <a:moveTo>
                  <a:pt x="10009" y="19994"/>
                </a:moveTo>
                <a:lnTo>
                  <a:pt x="3804" y="19994"/>
                </a:lnTo>
                <a:lnTo>
                  <a:pt x="127" y="16393"/>
                </a:lnTo>
                <a:lnTo>
                  <a:pt x="0" y="3881"/>
                </a:lnTo>
                <a:lnTo>
                  <a:pt x="3932" y="357"/>
                </a:lnTo>
                <a:lnTo>
                  <a:pt x="16087" y="0"/>
                </a:lnTo>
                <a:lnTo>
                  <a:pt x="19330" y="3881"/>
                </a:lnTo>
                <a:lnTo>
                  <a:pt x="20045" y="9958"/>
                </a:lnTo>
                <a:lnTo>
                  <a:pt x="19228" y="15857"/>
                </a:lnTo>
                <a:lnTo>
                  <a:pt x="16317" y="19968"/>
                </a:lnTo>
                <a:lnTo>
                  <a:pt x="10009" y="19968"/>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39" name="object 239"/>
          <p:cNvSpPr/>
          <p:nvPr/>
        </p:nvSpPr>
        <p:spPr>
          <a:xfrm>
            <a:off x="9977010" y="4608204"/>
            <a:ext cx="13970" cy="14393"/>
          </a:xfrm>
          <a:custGeom>
            <a:avLst/>
            <a:gdLst/>
            <a:ahLst/>
            <a:cxnLst/>
            <a:rect l="l" t="t" r="r" b="b"/>
            <a:pathLst>
              <a:path w="20955" h="21590">
                <a:moveTo>
                  <a:pt x="15678" y="20990"/>
                </a:moveTo>
                <a:lnTo>
                  <a:pt x="9550" y="20453"/>
                </a:lnTo>
                <a:lnTo>
                  <a:pt x="3370" y="19943"/>
                </a:lnTo>
                <a:lnTo>
                  <a:pt x="0" y="15627"/>
                </a:lnTo>
                <a:lnTo>
                  <a:pt x="944" y="3677"/>
                </a:lnTo>
                <a:lnTo>
                  <a:pt x="4953" y="0"/>
                </a:lnTo>
                <a:lnTo>
                  <a:pt x="17134" y="1353"/>
                </a:lnTo>
                <a:lnTo>
                  <a:pt x="20453" y="5183"/>
                </a:lnTo>
                <a:lnTo>
                  <a:pt x="20402" y="11312"/>
                </a:lnTo>
                <a:lnTo>
                  <a:pt x="19355" y="17568"/>
                </a:lnTo>
                <a:lnTo>
                  <a:pt x="15678" y="20990"/>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40" name="object 240"/>
          <p:cNvSpPr/>
          <p:nvPr/>
        </p:nvSpPr>
        <p:spPr>
          <a:xfrm>
            <a:off x="11822652" y="3435435"/>
            <a:ext cx="13547" cy="13547"/>
          </a:xfrm>
          <a:custGeom>
            <a:avLst/>
            <a:gdLst/>
            <a:ahLst/>
            <a:cxnLst/>
            <a:rect l="l" t="t" r="r" b="b"/>
            <a:pathLst>
              <a:path w="20319" h="20320">
                <a:moveTo>
                  <a:pt x="16036" y="20045"/>
                </a:moveTo>
                <a:lnTo>
                  <a:pt x="9805" y="19968"/>
                </a:lnTo>
                <a:lnTo>
                  <a:pt x="3549" y="19892"/>
                </a:lnTo>
                <a:lnTo>
                  <a:pt x="25" y="15882"/>
                </a:lnTo>
                <a:lnTo>
                  <a:pt x="0" y="3779"/>
                </a:lnTo>
                <a:lnTo>
                  <a:pt x="3804" y="0"/>
                </a:lnTo>
                <a:lnTo>
                  <a:pt x="15985" y="357"/>
                </a:lnTo>
                <a:lnTo>
                  <a:pt x="19509" y="3957"/>
                </a:lnTo>
                <a:lnTo>
                  <a:pt x="19943" y="10265"/>
                </a:lnTo>
                <a:lnTo>
                  <a:pt x="19304" y="16317"/>
                </a:lnTo>
                <a:lnTo>
                  <a:pt x="16036" y="20045"/>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41" name="object 241"/>
          <p:cNvSpPr/>
          <p:nvPr/>
        </p:nvSpPr>
        <p:spPr>
          <a:xfrm>
            <a:off x="10480431" y="3770016"/>
            <a:ext cx="13970" cy="13970"/>
          </a:xfrm>
          <a:custGeom>
            <a:avLst/>
            <a:gdLst/>
            <a:ahLst/>
            <a:cxnLst/>
            <a:rect l="l" t="t" r="r" b="b"/>
            <a:pathLst>
              <a:path w="20955" h="20954">
                <a:moveTo>
                  <a:pt x="4953" y="20760"/>
                </a:moveTo>
                <a:lnTo>
                  <a:pt x="1251" y="17006"/>
                </a:lnTo>
                <a:lnTo>
                  <a:pt x="0" y="4877"/>
                </a:lnTo>
                <a:lnTo>
                  <a:pt x="3728" y="919"/>
                </a:lnTo>
                <a:lnTo>
                  <a:pt x="9728" y="459"/>
                </a:lnTo>
                <a:lnTo>
                  <a:pt x="15755" y="0"/>
                </a:lnTo>
                <a:lnTo>
                  <a:pt x="19304" y="3702"/>
                </a:lnTo>
                <a:lnTo>
                  <a:pt x="20555" y="9039"/>
                </a:lnTo>
                <a:lnTo>
                  <a:pt x="20351" y="15729"/>
                </a:lnTo>
                <a:lnTo>
                  <a:pt x="17491" y="19764"/>
                </a:lnTo>
                <a:lnTo>
                  <a:pt x="4953" y="20760"/>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42" name="object 242"/>
          <p:cNvSpPr/>
          <p:nvPr/>
        </p:nvSpPr>
        <p:spPr>
          <a:xfrm>
            <a:off x="10311965" y="6286384"/>
            <a:ext cx="13547" cy="13970"/>
          </a:xfrm>
          <a:custGeom>
            <a:avLst/>
            <a:gdLst/>
            <a:ahLst/>
            <a:cxnLst/>
            <a:rect l="l" t="t" r="r" b="b"/>
            <a:pathLst>
              <a:path w="20319" h="20954">
                <a:moveTo>
                  <a:pt x="4366" y="20530"/>
                </a:moveTo>
                <a:lnTo>
                  <a:pt x="459" y="16802"/>
                </a:lnTo>
                <a:lnTo>
                  <a:pt x="0" y="4724"/>
                </a:lnTo>
                <a:lnTo>
                  <a:pt x="3447" y="613"/>
                </a:lnTo>
                <a:lnTo>
                  <a:pt x="9677" y="306"/>
                </a:lnTo>
                <a:lnTo>
                  <a:pt x="15882" y="0"/>
                </a:lnTo>
                <a:lnTo>
                  <a:pt x="19304" y="3600"/>
                </a:lnTo>
                <a:lnTo>
                  <a:pt x="20172" y="9728"/>
                </a:lnTo>
                <a:lnTo>
                  <a:pt x="19994" y="15985"/>
                </a:lnTo>
                <a:lnTo>
                  <a:pt x="16546" y="19687"/>
                </a:lnTo>
                <a:lnTo>
                  <a:pt x="4366" y="20530"/>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43" name="object 243"/>
          <p:cNvSpPr/>
          <p:nvPr/>
        </p:nvSpPr>
        <p:spPr>
          <a:xfrm>
            <a:off x="10480618" y="6286487"/>
            <a:ext cx="13970" cy="13970"/>
          </a:xfrm>
          <a:custGeom>
            <a:avLst/>
            <a:gdLst/>
            <a:ahLst/>
            <a:cxnLst/>
            <a:rect l="l" t="t" r="r" b="b"/>
            <a:pathLst>
              <a:path w="20955" h="20954">
                <a:moveTo>
                  <a:pt x="4596" y="20479"/>
                </a:moveTo>
                <a:lnTo>
                  <a:pt x="663" y="16725"/>
                </a:lnTo>
                <a:lnTo>
                  <a:pt x="0" y="4723"/>
                </a:lnTo>
                <a:lnTo>
                  <a:pt x="3498" y="970"/>
                </a:lnTo>
                <a:lnTo>
                  <a:pt x="9728" y="0"/>
                </a:lnTo>
                <a:lnTo>
                  <a:pt x="15729" y="255"/>
                </a:lnTo>
                <a:lnTo>
                  <a:pt x="19713" y="3191"/>
                </a:lnTo>
                <a:lnTo>
                  <a:pt x="20530" y="15755"/>
                </a:lnTo>
                <a:lnTo>
                  <a:pt x="16725" y="19406"/>
                </a:lnTo>
                <a:lnTo>
                  <a:pt x="10801" y="19942"/>
                </a:lnTo>
                <a:lnTo>
                  <a:pt x="4596" y="20479"/>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44" name="object 244"/>
          <p:cNvSpPr/>
          <p:nvPr/>
        </p:nvSpPr>
        <p:spPr>
          <a:xfrm>
            <a:off x="11991135" y="3435367"/>
            <a:ext cx="13547" cy="13547"/>
          </a:xfrm>
          <a:custGeom>
            <a:avLst/>
            <a:gdLst/>
            <a:ahLst/>
            <a:cxnLst/>
            <a:rect l="l" t="t" r="r" b="b"/>
            <a:pathLst>
              <a:path w="20319" h="20320">
                <a:moveTo>
                  <a:pt x="4136" y="20223"/>
                </a:moveTo>
                <a:lnTo>
                  <a:pt x="638" y="16291"/>
                </a:lnTo>
                <a:lnTo>
                  <a:pt x="0" y="3932"/>
                </a:lnTo>
                <a:lnTo>
                  <a:pt x="4264" y="1098"/>
                </a:lnTo>
                <a:lnTo>
                  <a:pt x="9473" y="0"/>
                </a:lnTo>
                <a:lnTo>
                  <a:pt x="15984" y="842"/>
                </a:lnTo>
                <a:lnTo>
                  <a:pt x="20095" y="3728"/>
                </a:lnTo>
                <a:lnTo>
                  <a:pt x="20223" y="16240"/>
                </a:lnTo>
                <a:lnTo>
                  <a:pt x="16648" y="19943"/>
                </a:lnTo>
                <a:lnTo>
                  <a:pt x="10443" y="20070"/>
                </a:lnTo>
                <a:lnTo>
                  <a:pt x="4136" y="20223"/>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45" name="object 245"/>
          <p:cNvSpPr/>
          <p:nvPr/>
        </p:nvSpPr>
        <p:spPr>
          <a:xfrm>
            <a:off x="12158714" y="3435554"/>
            <a:ext cx="13547" cy="13547"/>
          </a:xfrm>
          <a:custGeom>
            <a:avLst/>
            <a:gdLst/>
            <a:ahLst/>
            <a:cxnLst/>
            <a:rect l="l" t="t" r="r" b="b"/>
            <a:pathLst>
              <a:path w="20319" h="20320">
                <a:moveTo>
                  <a:pt x="9805" y="19943"/>
                </a:moveTo>
                <a:lnTo>
                  <a:pt x="3702" y="19279"/>
                </a:lnTo>
                <a:lnTo>
                  <a:pt x="0" y="15985"/>
                </a:lnTo>
                <a:lnTo>
                  <a:pt x="204" y="3472"/>
                </a:lnTo>
                <a:lnTo>
                  <a:pt x="4238" y="0"/>
                </a:lnTo>
                <a:lnTo>
                  <a:pt x="16342" y="0"/>
                </a:lnTo>
                <a:lnTo>
                  <a:pt x="20121" y="3830"/>
                </a:lnTo>
                <a:lnTo>
                  <a:pt x="19713" y="16036"/>
                </a:lnTo>
                <a:lnTo>
                  <a:pt x="16087" y="19534"/>
                </a:lnTo>
                <a:lnTo>
                  <a:pt x="9805" y="19943"/>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46" name="object 246"/>
          <p:cNvSpPr/>
          <p:nvPr/>
        </p:nvSpPr>
        <p:spPr>
          <a:xfrm>
            <a:off x="10480534" y="3602742"/>
            <a:ext cx="13970" cy="13970"/>
          </a:xfrm>
          <a:custGeom>
            <a:avLst/>
            <a:gdLst/>
            <a:ahLst/>
            <a:cxnLst/>
            <a:rect l="l" t="t" r="r" b="b"/>
            <a:pathLst>
              <a:path w="20955" h="20954">
                <a:moveTo>
                  <a:pt x="9933" y="20351"/>
                </a:moveTo>
                <a:lnTo>
                  <a:pt x="3855" y="19330"/>
                </a:lnTo>
                <a:lnTo>
                  <a:pt x="0" y="16036"/>
                </a:lnTo>
                <a:lnTo>
                  <a:pt x="893" y="3855"/>
                </a:lnTo>
                <a:lnTo>
                  <a:pt x="4519" y="0"/>
                </a:lnTo>
                <a:lnTo>
                  <a:pt x="17032" y="663"/>
                </a:lnTo>
                <a:lnTo>
                  <a:pt x="20504" y="4494"/>
                </a:lnTo>
                <a:lnTo>
                  <a:pt x="19994" y="16955"/>
                </a:lnTo>
                <a:lnTo>
                  <a:pt x="15780" y="19738"/>
                </a:lnTo>
                <a:lnTo>
                  <a:pt x="9933" y="20351"/>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47" name="object 247"/>
          <p:cNvSpPr/>
          <p:nvPr/>
        </p:nvSpPr>
        <p:spPr>
          <a:xfrm>
            <a:off x="9809652" y="4777230"/>
            <a:ext cx="13970" cy="13547"/>
          </a:xfrm>
          <a:custGeom>
            <a:avLst/>
            <a:gdLst/>
            <a:ahLst/>
            <a:cxnLst/>
            <a:rect l="l" t="t" r="r" b="b"/>
            <a:pathLst>
              <a:path w="20955" h="20320">
                <a:moveTo>
                  <a:pt x="4647" y="20326"/>
                </a:moveTo>
                <a:lnTo>
                  <a:pt x="842" y="16827"/>
                </a:lnTo>
                <a:lnTo>
                  <a:pt x="0" y="4136"/>
                </a:lnTo>
                <a:lnTo>
                  <a:pt x="4289" y="1404"/>
                </a:lnTo>
                <a:lnTo>
                  <a:pt x="9371" y="0"/>
                </a:lnTo>
                <a:lnTo>
                  <a:pt x="16061" y="331"/>
                </a:lnTo>
                <a:lnTo>
                  <a:pt x="20070" y="3498"/>
                </a:lnTo>
                <a:lnTo>
                  <a:pt x="20479" y="15576"/>
                </a:lnTo>
                <a:lnTo>
                  <a:pt x="17032" y="19738"/>
                </a:lnTo>
                <a:lnTo>
                  <a:pt x="10801" y="20019"/>
                </a:lnTo>
                <a:lnTo>
                  <a:pt x="4647" y="20326"/>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48" name="object 248"/>
          <p:cNvSpPr/>
          <p:nvPr/>
        </p:nvSpPr>
        <p:spPr>
          <a:xfrm>
            <a:off x="10648045" y="3602725"/>
            <a:ext cx="13547" cy="13970"/>
          </a:xfrm>
          <a:custGeom>
            <a:avLst/>
            <a:gdLst/>
            <a:ahLst/>
            <a:cxnLst/>
            <a:rect l="l" t="t" r="r" b="b"/>
            <a:pathLst>
              <a:path w="20319" h="20954">
                <a:moveTo>
                  <a:pt x="4749" y="20402"/>
                </a:moveTo>
                <a:lnTo>
                  <a:pt x="587" y="16955"/>
                </a:lnTo>
                <a:lnTo>
                  <a:pt x="0" y="4545"/>
                </a:lnTo>
                <a:lnTo>
                  <a:pt x="3498" y="689"/>
                </a:lnTo>
                <a:lnTo>
                  <a:pt x="16061" y="0"/>
                </a:lnTo>
                <a:lnTo>
                  <a:pt x="19125" y="3957"/>
                </a:lnTo>
                <a:lnTo>
                  <a:pt x="20300" y="9907"/>
                </a:lnTo>
                <a:lnTo>
                  <a:pt x="19994" y="15959"/>
                </a:lnTo>
                <a:lnTo>
                  <a:pt x="16827" y="19968"/>
                </a:lnTo>
                <a:lnTo>
                  <a:pt x="10724" y="20172"/>
                </a:lnTo>
                <a:lnTo>
                  <a:pt x="4749" y="20402"/>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49" name="object 249"/>
          <p:cNvSpPr/>
          <p:nvPr/>
        </p:nvSpPr>
        <p:spPr>
          <a:xfrm>
            <a:off x="10480380" y="6454952"/>
            <a:ext cx="13970" cy="13970"/>
          </a:xfrm>
          <a:custGeom>
            <a:avLst/>
            <a:gdLst/>
            <a:ahLst/>
            <a:cxnLst/>
            <a:rect l="l" t="t" r="r" b="b"/>
            <a:pathLst>
              <a:path w="20955" h="20954">
                <a:moveTo>
                  <a:pt x="15678" y="20836"/>
                </a:moveTo>
                <a:lnTo>
                  <a:pt x="3702" y="19866"/>
                </a:lnTo>
                <a:lnTo>
                  <a:pt x="0" y="15832"/>
                </a:lnTo>
                <a:lnTo>
                  <a:pt x="1404" y="3728"/>
                </a:lnTo>
                <a:lnTo>
                  <a:pt x="5158" y="0"/>
                </a:lnTo>
                <a:lnTo>
                  <a:pt x="11465" y="561"/>
                </a:lnTo>
                <a:lnTo>
                  <a:pt x="17695" y="1098"/>
                </a:lnTo>
                <a:lnTo>
                  <a:pt x="20555" y="5158"/>
                </a:lnTo>
                <a:lnTo>
                  <a:pt x="20658" y="11235"/>
                </a:lnTo>
                <a:lnTo>
                  <a:pt x="19508" y="17364"/>
                </a:lnTo>
                <a:lnTo>
                  <a:pt x="15678" y="20836"/>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50" name="object 250"/>
          <p:cNvSpPr/>
          <p:nvPr/>
        </p:nvSpPr>
        <p:spPr>
          <a:xfrm>
            <a:off x="10647892" y="6455190"/>
            <a:ext cx="13970" cy="13970"/>
          </a:xfrm>
          <a:custGeom>
            <a:avLst/>
            <a:gdLst/>
            <a:ahLst/>
            <a:cxnLst/>
            <a:rect l="l" t="t" r="r" b="b"/>
            <a:pathLst>
              <a:path w="20955" h="20954">
                <a:moveTo>
                  <a:pt x="15857" y="20658"/>
                </a:moveTo>
                <a:lnTo>
                  <a:pt x="3728" y="19253"/>
                </a:lnTo>
                <a:lnTo>
                  <a:pt x="0" y="15500"/>
                </a:lnTo>
                <a:lnTo>
                  <a:pt x="1123" y="2988"/>
                </a:lnTo>
                <a:lnTo>
                  <a:pt x="5183" y="128"/>
                </a:lnTo>
                <a:lnTo>
                  <a:pt x="11261" y="26"/>
                </a:lnTo>
                <a:lnTo>
                  <a:pt x="17389" y="1149"/>
                </a:lnTo>
                <a:lnTo>
                  <a:pt x="20862" y="4979"/>
                </a:lnTo>
                <a:lnTo>
                  <a:pt x="19892" y="16955"/>
                </a:lnTo>
                <a:lnTo>
                  <a:pt x="15857" y="20658"/>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51" name="object 251"/>
          <p:cNvSpPr/>
          <p:nvPr/>
        </p:nvSpPr>
        <p:spPr>
          <a:xfrm>
            <a:off x="10816748" y="3602691"/>
            <a:ext cx="13970" cy="13970"/>
          </a:xfrm>
          <a:custGeom>
            <a:avLst/>
            <a:gdLst/>
            <a:ahLst/>
            <a:cxnLst/>
            <a:rect l="l" t="t" r="r" b="b"/>
            <a:pathLst>
              <a:path w="20955" h="20954">
                <a:moveTo>
                  <a:pt x="10852" y="20428"/>
                </a:moveTo>
                <a:lnTo>
                  <a:pt x="4979" y="19917"/>
                </a:lnTo>
                <a:lnTo>
                  <a:pt x="715" y="17185"/>
                </a:lnTo>
                <a:lnTo>
                  <a:pt x="0" y="4775"/>
                </a:lnTo>
                <a:lnTo>
                  <a:pt x="3396" y="868"/>
                </a:lnTo>
                <a:lnTo>
                  <a:pt x="9601" y="434"/>
                </a:lnTo>
                <a:lnTo>
                  <a:pt x="15934" y="0"/>
                </a:lnTo>
                <a:lnTo>
                  <a:pt x="19611" y="3804"/>
                </a:lnTo>
                <a:lnTo>
                  <a:pt x="20709" y="15985"/>
                </a:lnTo>
                <a:lnTo>
                  <a:pt x="16853" y="19304"/>
                </a:lnTo>
                <a:lnTo>
                  <a:pt x="10852" y="20428"/>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52" name="object 252"/>
          <p:cNvSpPr/>
          <p:nvPr/>
        </p:nvSpPr>
        <p:spPr>
          <a:xfrm>
            <a:off x="10984158" y="3435401"/>
            <a:ext cx="13547" cy="13547"/>
          </a:xfrm>
          <a:custGeom>
            <a:avLst/>
            <a:gdLst/>
            <a:ahLst/>
            <a:cxnLst/>
            <a:rect l="l" t="t" r="r" b="b"/>
            <a:pathLst>
              <a:path w="20319" h="20320">
                <a:moveTo>
                  <a:pt x="4060" y="20147"/>
                </a:moveTo>
                <a:lnTo>
                  <a:pt x="485" y="16214"/>
                </a:lnTo>
                <a:lnTo>
                  <a:pt x="0" y="4034"/>
                </a:lnTo>
                <a:lnTo>
                  <a:pt x="3906" y="791"/>
                </a:lnTo>
                <a:lnTo>
                  <a:pt x="9984" y="0"/>
                </a:lnTo>
                <a:lnTo>
                  <a:pt x="15857" y="791"/>
                </a:lnTo>
                <a:lnTo>
                  <a:pt x="19994" y="3651"/>
                </a:lnTo>
                <a:lnTo>
                  <a:pt x="20147" y="16163"/>
                </a:lnTo>
                <a:lnTo>
                  <a:pt x="16572" y="19892"/>
                </a:lnTo>
                <a:lnTo>
                  <a:pt x="10367" y="20019"/>
                </a:lnTo>
                <a:lnTo>
                  <a:pt x="4060" y="20147"/>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53" name="object 253"/>
          <p:cNvSpPr/>
          <p:nvPr/>
        </p:nvSpPr>
        <p:spPr>
          <a:xfrm>
            <a:off x="10313396" y="3770203"/>
            <a:ext cx="13547" cy="13547"/>
          </a:xfrm>
          <a:custGeom>
            <a:avLst/>
            <a:gdLst/>
            <a:ahLst/>
            <a:cxnLst/>
            <a:rect l="l" t="t" r="r" b="b"/>
            <a:pathLst>
              <a:path w="20319" h="20320">
                <a:moveTo>
                  <a:pt x="3906" y="20070"/>
                </a:moveTo>
                <a:lnTo>
                  <a:pt x="204" y="16470"/>
                </a:lnTo>
                <a:lnTo>
                  <a:pt x="0" y="3906"/>
                </a:lnTo>
                <a:lnTo>
                  <a:pt x="4060" y="944"/>
                </a:lnTo>
                <a:lnTo>
                  <a:pt x="9958" y="0"/>
                </a:lnTo>
                <a:lnTo>
                  <a:pt x="16061" y="561"/>
                </a:lnTo>
                <a:lnTo>
                  <a:pt x="19968" y="3779"/>
                </a:lnTo>
                <a:lnTo>
                  <a:pt x="19866" y="15959"/>
                </a:lnTo>
                <a:lnTo>
                  <a:pt x="16368" y="19968"/>
                </a:lnTo>
                <a:lnTo>
                  <a:pt x="10086" y="20019"/>
                </a:lnTo>
                <a:lnTo>
                  <a:pt x="3906" y="20070"/>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54" name="object 254"/>
          <p:cNvSpPr/>
          <p:nvPr/>
        </p:nvSpPr>
        <p:spPr>
          <a:xfrm>
            <a:off x="9809686" y="5111794"/>
            <a:ext cx="13970" cy="13970"/>
          </a:xfrm>
          <a:custGeom>
            <a:avLst/>
            <a:gdLst/>
            <a:ahLst/>
            <a:cxnLst/>
            <a:rect l="l" t="t" r="r" b="b"/>
            <a:pathLst>
              <a:path w="20955" h="20954">
                <a:moveTo>
                  <a:pt x="4749" y="20683"/>
                </a:moveTo>
                <a:lnTo>
                  <a:pt x="842" y="17287"/>
                </a:lnTo>
                <a:lnTo>
                  <a:pt x="0" y="4775"/>
                </a:lnTo>
                <a:lnTo>
                  <a:pt x="3804" y="1097"/>
                </a:lnTo>
                <a:lnTo>
                  <a:pt x="9728" y="561"/>
                </a:lnTo>
                <a:lnTo>
                  <a:pt x="15959" y="0"/>
                </a:lnTo>
                <a:lnTo>
                  <a:pt x="19279" y="3855"/>
                </a:lnTo>
                <a:lnTo>
                  <a:pt x="20402" y="9856"/>
                </a:lnTo>
                <a:lnTo>
                  <a:pt x="19892" y="15704"/>
                </a:lnTo>
                <a:lnTo>
                  <a:pt x="17159" y="19968"/>
                </a:lnTo>
                <a:lnTo>
                  <a:pt x="4749" y="20683"/>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55" name="object 255"/>
          <p:cNvSpPr/>
          <p:nvPr/>
        </p:nvSpPr>
        <p:spPr>
          <a:xfrm>
            <a:off x="10647978" y="6622549"/>
            <a:ext cx="13970" cy="13970"/>
          </a:xfrm>
          <a:custGeom>
            <a:avLst/>
            <a:gdLst/>
            <a:ahLst/>
            <a:cxnLst/>
            <a:rect l="l" t="t" r="r" b="b"/>
            <a:pathLst>
              <a:path w="20955" h="20954">
                <a:moveTo>
                  <a:pt x="15908" y="20504"/>
                </a:moveTo>
                <a:lnTo>
                  <a:pt x="3396" y="19585"/>
                </a:lnTo>
                <a:lnTo>
                  <a:pt x="0" y="15602"/>
                </a:lnTo>
                <a:lnTo>
                  <a:pt x="791" y="3242"/>
                </a:lnTo>
                <a:lnTo>
                  <a:pt x="5107" y="484"/>
                </a:lnTo>
                <a:lnTo>
                  <a:pt x="10980" y="0"/>
                </a:lnTo>
                <a:lnTo>
                  <a:pt x="16980" y="1174"/>
                </a:lnTo>
                <a:lnTo>
                  <a:pt x="20811" y="4545"/>
                </a:lnTo>
                <a:lnTo>
                  <a:pt x="19611" y="16725"/>
                </a:lnTo>
                <a:lnTo>
                  <a:pt x="15908" y="2050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56" name="object 256"/>
          <p:cNvSpPr/>
          <p:nvPr/>
        </p:nvSpPr>
        <p:spPr>
          <a:xfrm>
            <a:off x="10815420" y="6622344"/>
            <a:ext cx="13547" cy="13970"/>
          </a:xfrm>
          <a:custGeom>
            <a:avLst/>
            <a:gdLst/>
            <a:ahLst/>
            <a:cxnLst/>
            <a:rect l="l" t="t" r="r" b="b"/>
            <a:pathLst>
              <a:path w="20319" h="20954">
                <a:moveTo>
                  <a:pt x="15780" y="20709"/>
                </a:moveTo>
                <a:lnTo>
                  <a:pt x="3396" y="19891"/>
                </a:lnTo>
                <a:lnTo>
                  <a:pt x="0" y="15703"/>
                </a:lnTo>
                <a:lnTo>
                  <a:pt x="663" y="3702"/>
                </a:lnTo>
                <a:lnTo>
                  <a:pt x="4621" y="0"/>
                </a:lnTo>
                <a:lnTo>
                  <a:pt x="10826" y="535"/>
                </a:lnTo>
                <a:lnTo>
                  <a:pt x="16802" y="1046"/>
                </a:lnTo>
                <a:lnTo>
                  <a:pt x="20198" y="4774"/>
                </a:lnTo>
                <a:lnTo>
                  <a:pt x="20275" y="10979"/>
                </a:lnTo>
                <a:lnTo>
                  <a:pt x="19330" y="17185"/>
                </a:lnTo>
                <a:lnTo>
                  <a:pt x="15780" y="20709"/>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57" name="object 257"/>
          <p:cNvSpPr/>
          <p:nvPr/>
        </p:nvSpPr>
        <p:spPr>
          <a:xfrm>
            <a:off x="10982847" y="6622532"/>
            <a:ext cx="13547" cy="13970"/>
          </a:xfrm>
          <a:custGeom>
            <a:avLst/>
            <a:gdLst/>
            <a:ahLst/>
            <a:cxnLst/>
            <a:rect l="l" t="t" r="r" b="b"/>
            <a:pathLst>
              <a:path w="20319" h="20954">
                <a:moveTo>
                  <a:pt x="16010" y="20402"/>
                </a:moveTo>
                <a:lnTo>
                  <a:pt x="3472" y="19636"/>
                </a:lnTo>
                <a:lnTo>
                  <a:pt x="0" y="15806"/>
                </a:lnTo>
                <a:lnTo>
                  <a:pt x="638" y="3395"/>
                </a:lnTo>
                <a:lnTo>
                  <a:pt x="4775" y="0"/>
                </a:lnTo>
                <a:lnTo>
                  <a:pt x="10775" y="229"/>
                </a:lnTo>
                <a:lnTo>
                  <a:pt x="16878" y="459"/>
                </a:lnTo>
                <a:lnTo>
                  <a:pt x="20045" y="4443"/>
                </a:lnTo>
                <a:lnTo>
                  <a:pt x="20300" y="10520"/>
                </a:lnTo>
                <a:lnTo>
                  <a:pt x="19100" y="16444"/>
                </a:lnTo>
                <a:lnTo>
                  <a:pt x="16010" y="20402"/>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58" name="object 258"/>
          <p:cNvSpPr/>
          <p:nvPr/>
        </p:nvSpPr>
        <p:spPr>
          <a:xfrm>
            <a:off x="11151720" y="6622549"/>
            <a:ext cx="13547" cy="13547"/>
          </a:xfrm>
          <a:custGeom>
            <a:avLst/>
            <a:gdLst/>
            <a:ahLst/>
            <a:cxnLst/>
            <a:rect l="l" t="t" r="r" b="b"/>
            <a:pathLst>
              <a:path w="20319" h="20320">
                <a:moveTo>
                  <a:pt x="16138" y="20096"/>
                </a:moveTo>
                <a:lnTo>
                  <a:pt x="9831" y="20019"/>
                </a:lnTo>
                <a:lnTo>
                  <a:pt x="3600" y="19943"/>
                </a:lnTo>
                <a:lnTo>
                  <a:pt x="0" y="16215"/>
                </a:lnTo>
                <a:lnTo>
                  <a:pt x="102" y="3702"/>
                </a:lnTo>
                <a:lnTo>
                  <a:pt x="4213" y="816"/>
                </a:lnTo>
                <a:lnTo>
                  <a:pt x="10112" y="0"/>
                </a:lnTo>
                <a:lnTo>
                  <a:pt x="16189" y="740"/>
                </a:lnTo>
                <a:lnTo>
                  <a:pt x="20096" y="3983"/>
                </a:lnTo>
                <a:lnTo>
                  <a:pt x="19662" y="16163"/>
                </a:lnTo>
                <a:lnTo>
                  <a:pt x="16138" y="20096"/>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59" name="object 259"/>
          <p:cNvSpPr/>
          <p:nvPr/>
        </p:nvSpPr>
        <p:spPr>
          <a:xfrm>
            <a:off x="11989756" y="6622276"/>
            <a:ext cx="13970" cy="13970"/>
          </a:xfrm>
          <a:custGeom>
            <a:avLst/>
            <a:gdLst/>
            <a:ahLst/>
            <a:cxnLst/>
            <a:rect l="l" t="t" r="r" b="b"/>
            <a:pathLst>
              <a:path w="20955" h="20954">
                <a:moveTo>
                  <a:pt x="5005" y="20862"/>
                </a:moveTo>
                <a:lnTo>
                  <a:pt x="1021" y="17517"/>
                </a:lnTo>
                <a:lnTo>
                  <a:pt x="0" y="4979"/>
                </a:lnTo>
                <a:lnTo>
                  <a:pt x="3753" y="1276"/>
                </a:lnTo>
                <a:lnTo>
                  <a:pt x="9677" y="664"/>
                </a:lnTo>
                <a:lnTo>
                  <a:pt x="15934" y="0"/>
                </a:lnTo>
                <a:lnTo>
                  <a:pt x="19305" y="3830"/>
                </a:lnTo>
                <a:lnTo>
                  <a:pt x="20530" y="9780"/>
                </a:lnTo>
                <a:lnTo>
                  <a:pt x="20071" y="15678"/>
                </a:lnTo>
                <a:lnTo>
                  <a:pt x="17364" y="19994"/>
                </a:lnTo>
                <a:lnTo>
                  <a:pt x="5005" y="20862"/>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60" name="object 260"/>
          <p:cNvSpPr/>
          <p:nvPr/>
        </p:nvSpPr>
        <p:spPr>
          <a:xfrm>
            <a:off x="12157302" y="6622565"/>
            <a:ext cx="13970" cy="13547"/>
          </a:xfrm>
          <a:custGeom>
            <a:avLst/>
            <a:gdLst/>
            <a:ahLst/>
            <a:cxnLst/>
            <a:rect l="l" t="t" r="r" b="b"/>
            <a:pathLst>
              <a:path w="20955" h="20320">
                <a:moveTo>
                  <a:pt x="15831" y="20274"/>
                </a:moveTo>
                <a:lnTo>
                  <a:pt x="3421" y="19687"/>
                </a:lnTo>
                <a:lnTo>
                  <a:pt x="0" y="15576"/>
                </a:lnTo>
                <a:lnTo>
                  <a:pt x="408" y="3472"/>
                </a:lnTo>
                <a:lnTo>
                  <a:pt x="4391" y="306"/>
                </a:lnTo>
                <a:lnTo>
                  <a:pt x="10469" y="0"/>
                </a:lnTo>
                <a:lnTo>
                  <a:pt x="16367" y="1174"/>
                </a:lnTo>
                <a:lnTo>
                  <a:pt x="20351" y="4238"/>
                </a:lnTo>
                <a:lnTo>
                  <a:pt x="19662" y="16776"/>
                </a:lnTo>
                <a:lnTo>
                  <a:pt x="15831" y="2027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61" name="object 261"/>
          <p:cNvSpPr/>
          <p:nvPr/>
        </p:nvSpPr>
        <p:spPr>
          <a:xfrm>
            <a:off x="11151517" y="6789907"/>
            <a:ext cx="13970" cy="11007"/>
          </a:xfrm>
          <a:custGeom>
            <a:avLst/>
            <a:gdLst/>
            <a:ahLst/>
            <a:cxnLst/>
            <a:rect l="l" t="t" r="r" b="b"/>
            <a:pathLst>
              <a:path w="20955" h="16509">
                <a:moveTo>
                  <a:pt x="19388" y="16414"/>
                </a:moveTo>
                <a:lnTo>
                  <a:pt x="456" y="16414"/>
                </a:lnTo>
                <a:lnTo>
                  <a:pt x="0" y="15985"/>
                </a:lnTo>
                <a:lnTo>
                  <a:pt x="740" y="3472"/>
                </a:lnTo>
                <a:lnTo>
                  <a:pt x="4596" y="0"/>
                </a:lnTo>
                <a:lnTo>
                  <a:pt x="17032" y="613"/>
                </a:lnTo>
                <a:lnTo>
                  <a:pt x="19815" y="4851"/>
                </a:lnTo>
                <a:lnTo>
                  <a:pt x="20377" y="10674"/>
                </a:lnTo>
                <a:lnTo>
                  <a:pt x="19388" y="1641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62" name="object 262"/>
          <p:cNvSpPr/>
          <p:nvPr/>
        </p:nvSpPr>
        <p:spPr>
          <a:xfrm>
            <a:off x="11318977" y="6790077"/>
            <a:ext cx="13547" cy="11007"/>
          </a:xfrm>
          <a:custGeom>
            <a:avLst/>
            <a:gdLst/>
            <a:ahLst/>
            <a:cxnLst/>
            <a:rect l="l" t="t" r="r" b="b"/>
            <a:pathLst>
              <a:path w="20319" h="16509">
                <a:moveTo>
                  <a:pt x="19553" y="16158"/>
                </a:moveTo>
                <a:lnTo>
                  <a:pt x="171" y="16158"/>
                </a:lnTo>
                <a:lnTo>
                  <a:pt x="0" y="15985"/>
                </a:lnTo>
                <a:lnTo>
                  <a:pt x="485" y="3830"/>
                </a:lnTo>
                <a:lnTo>
                  <a:pt x="4034" y="0"/>
                </a:lnTo>
                <a:lnTo>
                  <a:pt x="16776" y="76"/>
                </a:lnTo>
                <a:lnTo>
                  <a:pt x="19355" y="4341"/>
                </a:lnTo>
                <a:lnTo>
                  <a:pt x="20275" y="9141"/>
                </a:lnTo>
                <a:lnTo>
                  <a:pt x="19553" y="16158"/>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63" name="object 263"/>
          <p:cNvSpPr/>
          <p:nvPr/>
        </p:nvSpPr>
        <p:spPr>
          <a:xfrm>
            <a:off x="11486488" y="6790060"/>
            <a:ext cx="13547" cy="11007"/>
          </a:xfrm>
          <a:custGeom>
            <a:avLst/>
            <a:gdLst/>
            <a:ahLst/>
            <a:cxnLst/>
            <a:rect l="l" t="t" r="r" b="b"/>
            <a:pathLst>
              <a:path w="20319" h="16509">
                <a:moveTo>
                  <a:pt x="19355" y="16184"/>
                </a:moveTo>
                <a:lnTo>
                  <a:pt x="0" y="16184"/>
                </a:lnTo>
                <a:lnTo>
                  <a:pt x="153" y="3600"/>
                </a:lnTo>
                <a:lnTo>
                  <a:pt x="3881" y="0"/>
                </a:lnTo>
                <a:lnTo>
                  <a:pt x="16393" y="101"/>
                </a:lnTo>
                <a:lnTo>
                  <a:pt x="19279" y="4213"/>
                </a:lnTo>
                <a:lnTo>
                  <a:pt x="20096" y="10111"/>
                </a:lnTo>
                <a:lnTo>
                  <a:pt x="19355" y="1618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64" name="object 264"/>
          <p:cNvSpPr/>
          <p:nvPr/>
        </p:nvSpPr>
        <p:spPr>
          <a:xfrm>
            <a:off x="11653609" y="6789856"/>
            <a:ext cx="13970" cy="11007"/>
          </a:xfrm>
          <a:custGeom>
            <a:avLst/>
            <a:gdLst/>
            <a:ahLst/>
            <a:cxnLst/>
            <a:rect l="l" t="t" r="r" b="b"/>
            <a:pathLst>
              <a:path w="20955" h="16509">
                <a:moveTo>
                  <a:pt x="20020" y="16490"/>
                </a:moveTo>
                <a:lnTo>
                  <a:pt x="528" y="16490"/>
                </a:lnTo>
                <a:lnTo>
                  <a:pt x="0" y="16035"/>
                </a:lnTo>
                <a:lnTo>
                  <a:pt x="995" y="3855"/>
                </a:lnTo>
                <a:lnTo>
                  <a:pt x="4621" y="0"/>
                </a:lnTo>
                <a:lnTo>
                  <a:pt x="17134" y="765"/>
                </a:lnTo>
                <a:lnTo>
                  <a:pt x="20606" y="4596"/>
                </a:lnTo>
                <a:lnTo>
                  <a:pt x="20020" y="16490"/>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65" name="object 265"/>
          <p:cNvSpPr/>
          <p:nvPr/>
        </p:nvSpPr>
        <p:spPr>
          <a:xfrm>
            <a:off x="11822653" y="6790043"/>
            <a:ext cx="13547" cy="11007"/>
          </a:xfrm>
          <a:custGeom>
            <a:avLst/>
            <a:gdLst/>
            <a:ahLst/>
            <a:cxnLst/>
            <a:rect l="l" t="t" r="r" b="b"/>
            <a:pathLst>
              <a:path w="20319" h="16509">
                <a:moveTo>
                  <a:pt x="20070" y="16209"/>
                </a:moveTo>
                <a:lnTo>
                  <a:pt x="0" y="16209"/>
                </a:lnTo>
                <a:lnTo>
                  <a:pt x="0" y="4238"/>
                </a:lnTo>
                <a:lnTo>
                  <a:pt x="3498" y="204"/>
                </a:lnTo>
                <a:lnTo>
                  <a:pt x="15934" y="0"/>
                </a:lnTo>
                <a:lnTo>
                  <a:pt x="19585" y="3600"/>
                </a:lnTo>
                <a:lnTo>
                  <a:pt x="20070" y="16209"/>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66" name="object 266"/>
          <p:cNvSpPr/>
          <p:nvPr/>
        </p:nvSpPr>
        <p:spPr>
          <a:xfrm>
            <a:off x="11990011" y="6789992"/>
            <a:ext cx="13547" cy="11007"/>
          </a:xfrm>
          <a:custGeom>
            <a:avLst/>
            <a:gdLst/>
            <a:ahLst/>
            <a:cxnLst/>
            <a:rect l="l" t="t" r="r" b="b"/>
            <a:pathLst>
              <a:path w="20319" h="16509">
                <a:moveTo>
                  <a:pt x="19400" y="16286"/>
                </a:moveTo>
                <a:lnTo>
                  <a:pt x="176" y="16286"/>
                </a:lnTo>
                <a:lnTo>
                  <a:pt x="0" y="4034"/>
                </a:lnTo>
                <a:lnTo>
                  <a:pt x="3600" y="332"/>
                </a:lnTo>
                <a:lnTo>
                  <a:pt x="16163" y="0"/>
                </a:lnTo>
                <a:lnTo>
                  <a:pt x="19125" y="4059"/>
                </a:lnTo>
                <a:lnTo>
                  <a:pt x="20095" y="9958"/>
                </a:lnTo>
                <a:lnTo>
                  <a:pt x="19585" y="16061"/>
                </a:lnTo>
                <a:lnTo>
                  <a:pt x="19400" y="16286"/>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grpSp>
        <p:nvGrpSpPr>
          <p:cNvPr id="267" name="object 267"/>
          <p:cNvGrpSpPr/>
          <p:nvPr/>
        </p:nvGrpSpPr>
        <p:grpSpPr>
          <a:xfrm>
            <a:off x="7839438" y="1864087"/>
            <a:ext cx="4352713" cy="2643293"/>
            <a:chOff x="11759157" y="2796130"/>
            <a:chExt cx="6529070" cy="3964940"/>
          </a:xfrm>
        </p:grpSpPr>
        <p:pic>
          <p:nvPicPr>
            <p:cNvPr id="268" name="object 268"/>
            <p:cNvPicPr/>
            <p:nvPr/>
          </p:nvPicPr>
          <p:blipFill>
            <a:blip r:embed="rId129" cstate="print"/>
            <a:stretch>
              <a:fillRect/>
            </a:stretch>
          </p:blipFill>
          <p:spPr>
            <a:xfrm>
              <a:off x="15019626" y="3144220"/>
              <a:ext cx="3268374" cy="2996255"/>
            </a:xfrm>
            <a:prstGeom prst="rect">
              <a:avLst/>
            </a:prstGeom>
          </p:spPr>
        </p:pic>
        <p:sp>
          <p:nvSpPr>
            <p:cNvPr id="269" name="object 269"/>
            <p:cNvSpPr/>
            <p:nvPr/>
          </p:nvSpPr>
          <p:spPr>
            <a:xfrm>
              <a:off x="13525893" y="2796133"/>
              <a:ext cx="4762500" cy="3964940"/>
            </a:xfrm>
            <a:custGeom>
              <a:avLst/>
              <a:gdLst/>
              <a:ahLst/>
              <a:cxnLst/>
              <a:rect l="l" t="t" r="r" b="b"/>
              <a:pathLst>
                <a:path w="4762500" h="3964940">
                  <a:moveTo>
                    <a:pt x="4762093" y="2797327"/>
                  </a:moveTo>
                  <a:lnTo>
                    <a:pt x="579970" y="2797327"/>
                  </a:lnTo>
                  <a:lnTo>
                    <a:pt x="532218" y="2799270"/>
                  </a:lnTo>
                  <a:lnTo>
                    <a:pt x="485508" y="2804998"/>
                  </a:lnTo>
                  <a:lnTo>
                    <a:pt x="439991" y="2814370"/>
                  </a:lnTo>
                  <a:lnTo>
                    <a:pt x="395808" y="2827210"/>
                  </a:lnTo>
                  <a:lnTo>
                    <a:pt x="353110" y="2843390"/>
                  </a:lnTo>
                  <a:lnTo>
                    <a:pt x="312064" y="2862732"/>
                  </a:lnTo>
                  <a:lnTo>
                    <a:pt x="272808" y="2885097"/>
                  </a:lnTo>
                  <a:lnTo>
                    <a:pt x="235508" y="2910332"/>
                  </a:lnTo>
                  <a:lnTo>
                    <a:pt x="200317" y="2938284"/>
                  </a:lnTo>
                  <a:lnTo>
                    <a:pt x="167386" y="2968790"/>
                  </a:lnTo>
                  <a:lnTo>
                    <a:pt x="136855" y="3001708"/>
                  </a:lnTo>
                  <a:lnTo>
                    <a:pt x="108889" y="3036874"/>
                  </a:lnTo>
                  <a:lnTo>
                    <a:pt x="83654" y="3074136"/>
                  </a:lnTo>
                  <a:lnTo>
                    <a:pt x="61277" y="3113354"/>
                  </a:lnTo>
                  <a:lnTo>
                    <a:pt x="41922" y="3154349"/>
                  </a:lnTo>
                  <a:lnTo>
                    <a:pt x="25742" y="3196996"/>
                  </a:lnTo>
                  <a:lnTo>
                    <a:pt x="12890" y="3241129"/>
                  </a:lnTo>
                  <a:lnTo>
                    <a:pt x="3530" y="3286595"/>
                  </a:lnTo>
                  <a:lnTo>
                    <a:pt x="0" y="3315271"/>
                  </a:lnTo>
                  <a:lnTo>
                    <a:pt x="0" y="3446526"/>
                  </a:lnTo>
                  <a:lnTo>
                    <a:pt x="12890" y="3520668"/>
                  </a:lnTo>
                  <a:lnTo>
                    <a:pt x="25742" y="3564788"/>
                  </a:lnTo>
                  <a:lnTo>
                    <a:pt x="41922" y="3607435"/>
                  </a:lnTo>
                  <a:lnTo>
                    <a:pt x="61277" y="3648443"/>
                  </a:lnTo>
                  <a:lnTo>
                    <a:pt x="83654" y="3687661"/>
                  </a:lnTo>
                  <a:lnTo>
                    <a:pt x="108889" y="3724922"/>
                  </a:lnTo>
                  <a:lnTo>
                    <a:pt x="136855" y="3760089"/>
                  </a:lnTo>
                  <a:lnTo>
                    <a:pt x="167386" y="3793007"/>
                  </a:lnTo>
                  <a:lnTo>
                    <a:pt x="200317" y="3823512"/>
                  </a:lnTo>
                  <a:lnTo>
                    <a:pt x="235508" y="3851452"/>
                  </a:lnTo>
                  <a:lnTo>
                    <a:pt x="272808" y="3876687"/>
                  </a:lnTo>
                  <a:lnTo>
                    <a:pt x="312064" y="3899065"/>
                  </a:lnTo>
                  <a:lnTo>
                    <a:pt x="353110" y="3918407"/>
                  </a:lnTo>
                  <a:lnTo>
                    <a:pt x="395808" y="3934574"/>
                  </a:lnTo>
                  <a:lnTo>
                    <a:pt x="439991" y="3947426"/>
                  </a:lnTo>
                  <a:lnTo>
                    <a:pt x="485508" y="3956786"/>
                  </a:lnTo>
                  <a:lnTo>
                    <a:pt x="532218" y="3962527"/>
                  </a:lnTo>
                  <a:lnTo>
                    <a:pt x="579970" y="3964470"/>
                  </a:lnTo>
                  <a:lnTo>
                    <a:pt x="4762093" y="3964470"/>
                  </a:lnTo>
                  <a:lnTo>
                    <a:pt x="4762093" y="3939298"/>
                  </a:lnTo>
                  <a:lnTo>
                    <a:pt x="4762093" y="2822486"/>
                  </a:lnTo>
                  <a:lnTo>
                    <a:pt x="4762093" y="2797327"/>
                  </a:lnTo>
                  <a:close/>
                </a:path>
                <a:path w="4762500" h="3964940">
                  <a:moveTo>
                    <a:pt x="4762093" y="0"/>
                  </a:moveTo>
                  <a:lnTo>
                    <a:pt x="1546428" y="0"/>
                  </a:lnTo>
                  <a:lnTo>
                    <a:pt x="1509636" y="4305"/>
                  </a:lnTo>
                  <a:lnTo>
                    <a:pt x="1464119" y="13208"/>
                  </a:lnTo>
                  <a:lnTo>
                    <a:pt x="1419847" y="25450"/>
                  </a:lnTo>
                  <a:lnTo>
                    <a:pt x="1376972" y="40868"/>
                  </a:lnTo>
                  <a:lnTo>
                    <a:pt x="1335620" y="59334"/>
                  </a:lnTo>
                  <a:lnTo>
                    <a:pt x="1295933" y="80721"/>
                  </a:lnTo>
                  <a:lnTo>
                    <a:pt x="1258049" y="104863"/>
                  </a:lnTo>
                  <a:lnTo>
                    <a:pt x="1222108" y="131635"/>
                  </a:lnTo>
                  <a:lnTo>
                    <a:pt x="1188237" y="160909"/>
                  </a:lnTo>
                  <a:lnTo>
                    <a:pt x="1156601" y="192532"/>
                  </a:lnTo>
                  <a:lnTo>
                    <a:pt x="1127315" y="226364"/>
                  </a:lnTo>
                  <a:lnTo>
                    <a:pt x="1100531" y="262280"/>
                  </a:lnTo>
                  <a:lnTo>
                    <a:pt x="1076375" y="300126"/>
                  </a:lnTo>
                  <a:lnTo>
                    <a:pt x="1054989" y="339775"/>
                  </a:lnTo>
                  <a:lnTo>
                    <a:pt x="1036510" y="381076"/>
                  </a:lnTo>
                  <a:lnTo>
                    <a:pt x="1021092" y="423913"/>
                  </a:lnTo>
                  <a:lnTo>
                    <a:pt x="1008849" y="468122"/>
                  </a:lnTo>
                  <a:lnTo>
                    <a:pt x="999934" y="513575"/>
                  </a:lnTo>
                  <a:lnTo>
                    <a:pt x="994486" y="560133"/>
                  </a:lnTo>
                  <a:lnTo>
                    <a:pt x="994219" y="567169"/>
                  </a:lnTo>
                  <a:lnTo>
                    <a:pt x="994219" y="648144"/>
                  </a:lnTo>
                  <a:lnTo>
                    <a:pt x="999934" y="701738"/>
                  </a:lnTo>
                  <a:lnTo>
                    <a:pt x="1008849" y="747191"/>
                  </a:lnTo>
                  <a:lnTo>
                    <a:pt x="1021092" y="791413"/>
                  </a:lnTo>
                  <a:lnTo>
                    <a:pt x="1036510" y="834237"/>
                  </a:lnTo>
                  <a:lnTo>
                    <a:pt x="1054989" y="875538"/>
                  </a:lnTo>
                  <a:lnTo>
                    <a:pt x="1076375" y="915187"/>
                  </a:lnTo>
                  <a:lnTo>
                    <a:pt x="1100531" y="953046"/>
                  </a:lnTo>
                  <a:lnTo>
                    <a:pt x="1127315" y="988949"/>
                  </a:lnTo>
                  <a:lnTo>
                    <a:pt x="1156601" y="1022794"/>
                  </a:lnTo>
                  <a:lnTo>
                    <a:pt x="1188237" y="1054404"/>
                  </a:lnTo>
                  <a:lnTo>
                    <a:pt x="1222108" y="1083678"/>
                  </a:lnTo>
                  <a:lnTo>
                    <a:pt x="1258049" y="1110449"/>
                  </a:lnTo>
                  <a:lnTo>
                    <a:pt x="1295933" y="1134605"/>
                  </a:lnTo>
                  <a:lnTo>
                    <a:pt x="1335620" y="1155979"/>
                  </a:lnTo>
                  <a:lnTo>
                    <a:pt x="1376972" y="1174445"/>
                  </a:lnTo>
                  <a:lnTo>
                    <a:pt x="1419847" y="1189863"/>
                  </a:lnTo>
                  <a:lnTo>
                    <a:pt x="1464119" y="1202105"/>
                  </a:lnTo>
                  <a:lnTo>
                    <a:pt x="1509636" y="1211008"/>
                  </a:lnTo>
                  <a:lnTo>
                    <a:pt x="1556258" y="1216456"/>
                  </a:lnTo>
                  <a:lnTo>
                    <a:pt x="1603870" y="1218311"/>
                  </a:lnTo>
                  <a:lnTo>
                    <a:pt x="4762093" y="1218311"/>
                  </a:lnTo>
                  <a:lnTo>
                    <a:pt x="4762093" y="1191971"/>
                  </a:lnTo>
                  <a:lnTo>
                    <a:pt x="4762093" y="23342"/>
                  </a:lnTo>
                  <a:lnTo>
                    <a:pt x="4762093" y="0"/>
                  </a:lnTo>
                  <a:close/>
                </a:path>
              </a:pathLst>
            </a:custGeom>
            <a:solidFill>
              <a:srgbClr val="5279F2"/>
            </a:solidFill>
          </p:spPr>
          <p:txBody>
            <a:bodyPr wrap="square" lIns="0" tIns="0" rIns="0" bIns="0" rtlCol="0"/>
            <a:lstStyle/>
            <a:p>
              <a:pPr defTabSz="609630"/>
              <a:endParaRPr sz="1200" kern="0">
                <a:solidFill>
                  <a:sysClr val="windowText" lastClr="000000"/>
                </a:solidFill>
              </a:endParaRPr>
            </a:p>
          </p:txBody>
        </p:sp>
        <p:sp>
          <p:nvSpPr>
            <p:cNvPr id="270" name="object 270"/>
            <p:cNvSpPr/>
            <p:nvPr/>
          </p:nvSpPr>
          <p:spPr>
            <a:xfrm>
              <a:off x="11759146" y="4018571"/>
              <a:ext cx="4010025" cy="1580515"/>
            </a:xfrm>
            <a:custGeom>
              <a:avLst/>
              <a:gdLst/>
              <a:ahLst/>
              <a:cxnLst/>
              <a:rect l="l" t="t" r="r" b="b"/>
              <a:pathLst>
                <a:path w="4010025" h="1580514">
                  <a:moveTo>
                    <a:pt x="4010025" y="788809"/>
                  </a:moveTo>
                  <a:lnTo>
                    <a:pt x="4008539" y="740816"/>
                  </a:lnTo>
                  <a:lnTo>
                    <a:pt x="4004233" y="693559"/>
                  </a:lnTo>
                  <a:lnTo>
                    <a:pt x="3997172" y="647115"/>
                  </a:lnTo>
                  <a:lnTo>
                    <a:pt x="3987444" y="601586"/>
                  </a:lnTo>
                  <a:lnTo>
                    <a:pt x="3975112" y="557034"/>
                  </a:lnTo>
                  <a:lnTo>
                    <a:pt x="3960266" y="513549"/>
                  </a:lnTo>
                  <a:lnTo>
                    <a:pt x="3943007" y="471233"/>
                  </a:lnTo>
                  <a:lnTo>
                    <a:pt x="3923398" y="430149"/>
                  </a:lnTo>
                  <a:lnTo>
                    <a:pt x="3901541" y="390385"/>
                  </a:lnTo>
                  <a:lnTo>
                    <a:pt x="3877513" y="352044"/>
                  </a:lnTo>
                  <a:lnTo>
                    <a:pt x="3851402" y="315188"/>
                  </a:lnTo>
                  <a:lnTo>
                    <a:pt x="3823284" y="279908"/>
                  </a:lnTo>
                  <a:lnTo>
                    <a:pt x="3793248" y="246291"/>
                  </a:lnTo>
                  <a:lnTo>
                    <a:pt x="3761384" y="214426"/>
                  </a:lnTo>
                  <a:lnTo>
                    <a:pt x="3727767" y="184391"/>
                  </a:lnTo>
                  <a:lnTo>
                    <a:pt x="3692499" y="156273"/>
                  </a:lnTo>
                  <a:lnTo>
                    <a:pt x="3655644" y="130162"/>
                  </a:lnTo>
                  <a:lnTo>
                    <a:pt x="3617290" y="106133"/>
                  </a:lnTo>
                  <a:lnTo>
                    <a:pt x="3577526" y="84277"/>
                  </a:lnTo>
                  <a:lnTo>
                    <a:pt x="3536454" y="64668"/>
                  </a:lnTo>
                  <a:lnTo>
                    <a:pt x="3494125" y="47409"/>
                  </a:lnTo>
                  <a:lnTo>
                    <a:pt x="3450640" y="32575"/>
                  </a:lnTo>
                  <a:lnTo>
                    <a:pt x="3406102" y="20243"/>
                  </a:lnTo>
                  <a:lnTo>
                    <a:pt x="3360559" y="10502"/>
                  </a:lnTo>
                  <a:lnTo>
                    <a:pt x="3314115" y="3441"/>
                  </a:lnTo>
                  <a:lnTo>
                    <a:pt x="3276308" y="0"/>
                  </a:lnTo>
                  <a:lnTo>
                    <a:pt x="0" y="0"/>
                  </a:lnTo>
                  <a:lnTo>
                    <a:pt x="0" y="31813"/>
                  </a:lnTo>
                  <a:lnTo>
                    <a:pt x="0" y="1545805"/>
                  </a:lnTo>
                  <a:lnTo>
                    <a:pt x="0" y="1579918"/>
                  </a:lnTo>
                  <a:lnTo>
                    <a:pt x="3218865" y="1579918"/>
                  </a:lnTo>
                  <a:lnTo>
                    <a:pt x="3266859" y="1578470"/>
                  </a:lnTo>
                  <a:lnTo>
                    <a:pt x="3314115" y="1574177"/>
                  </a:lnTo>
                  <a:lnTo>
                    <a:pt x="3360559" y="1567116"/>
                  </a:lnTo>
                  <a:lnTo>
                    <a:pt x="3406102" y="1557375"/>
                  </a:lnTo>
                  <a:lnTo>
                    <a:pt x="3450640" y="1545043"/>
                  </a:lnTo>
                  <a:lnTo>
                    <a:pt x="3494125" y="1530197"/>
                  </a:lnTo>
                  <a:lnTo>
                    <a:pt x="3536454" y="1512938"/>
                  </a:lnTo>
                  <a:lnTo>
                    <a:pt x="3577526" y="1493329"/>
                  </a:lnTo>
                  <a:lnTo>
                    <a:pt x="3617290" y="1471472"/>
                  </a:lnTo>
                  <a:lnTo>
                    <a:pt x="3655644" y="1447444"/>
                  </a:lnTo>
                  <a:lnTo>
                    <a:pt x="3692499" y="1421333"/>
                  </a:lnTo>
                  <a:lnTo>
                    <a:pt x="3727767" y="1393215"/>
                  </a:lnTo>
                  <a:lnTo>
                    <a:pt x="3761384" y="1363179"/>
                  </a:lnTo>
                  <a:lnTo>
                    <a:pt x="3793248" y="1331315"/>
                  </a:lnTo>
                  <a:lnTo>
                    <a:pt x="3823284" y="1297698"/>
                  </a:lnTo>
                  <a:lnTo>
                    <a:pt x="3851402" y="1262430"/>
                  </a:lnTo>
                  <a:lnTo>
                    <a:pt x="3877513" y="1225575"/>
                  </a:lnTo>
                  <a:lnTo>
                    <a:pt x="3901541" y="1187221"/>
                  </a:lnTo>
                  <a:lnTo>
                    <a:pt x="3923398" y="1147470"/>
                  </a:lnTo>
                  <a:lnTo>
                    <a:pt x="3943007" y="1106385"/>
                  </a:lnTo>
                  <a:lnTo>
                    <a:pt x="3960266" y="1064056"/>
                  </a:lnTo>
                  <a:lnTo>
                    <a:pt x="3975112" y="1020584"/>
                  </a:lnTo>
                  <a:lnTo>
                    <a:pt x="3987444" y="976033"/>
                  </a:lnTo>
                  <a:lnTo>
                    <a:pt x="3997172" y="930490"/>
                  </a:lnTo>
                  <a:lnTo>
                    <a:pt x="4004233" y="884047"/>
                  </a:lnTo>
                  <a:lnTo>
                    <a:pt x="4008539" y="836790"/>
                  </a:lnTo>
                  <a:lnTo>
                    <a:pt x="4010025" y="788809"/>
                  </a:lnTo>
                  <a:close/>
                </a:path>
              </a:pathLst>
            </a:custGeom>
            <a:solidFill>
              <a:srgbClr val="FFFFFF"/>
            </a:solidFill>
          </p:spPr>
          <p:txBody>
            <a:bodyPr wrap="square" lIns="0" tIns="0" rIns="0" bIns="0" rtlCol="0"/>
            <a:lstStyle/>
            <a:p>
              <a:pPr defTabSz="609630"/>
              <a:endParaRPr sz="1200" kern="0">
                <a:solidFill>
                  <a:sysClr val="windowText" lastClr="000000"/>
                </a:solidFill>
              </a:endParaRPr>
            </a:p>
          </p:txBody>
        </p:sp>
      </p:grpSp>
      <p:sp>
        <p:nvSpPr>
          <p:cNvPr id="272" name="object 272"/>
          <p:cNvSpPr txBox="1"/>
          <p:nvPr/>
        </p:nvSpPr>
        <p:spPr>
          <a:xfrm>
            <a:off x="965200" y="2275656"/>
            <a:ext cx="8737600" cy="1847942"/>
          </a:xfrm>
          <a:prstGeom prst="rect">
            <a:avLst/>
          </a:prstGeom>
        </p:spPr>
        <p:txBody>
          <a:bodyPr vert="horz" wrap="square" lIns="0" tIns="26670" rIns="0" bIns="0" rtlCol="0">
            <a:spAutoFit/>
          </a:bodyPr>
          <a:lstStyle/>
          <a:p>
            <a:pPr marL="389486" marR="2040145" indent="-381019" defTabSz="609630">
              <a:lnSpc>
                <a:spcPts val="3354"/>
              </a:lnSpc>
              <a:spcBef>
                <a:spcPts val="210"/>
              </a:spcBef>
              <a:buFont typeface="Arial" panose="020B0604020202020204" pitchFamily="34" charset="0"/>
              <a:buChar char="•"/>
            </a:pPr>
            <a:r>
              <a:rPr sz="3200" kern="0" spc="143">
                <a:solidFill>
                  <a:srgbClr val="3859BF"/>
                </a:solidFill>
                <a:latin typeface="Trebuchet MS"/>
                <a:cs typeface="Trebuchet MS"/>
              </a:rPr>
              <a:t>Public</a:t>
            </a:r>
            <a:r>
              <a:rPr sz="3200" kern="0" spc="-110">
                <a:solidFill>
                  <a:srgbClr val="3859BF"/>
                </a:solidFill>
                <a:latin typeface="Trebuchet MS"/>
                <a:cs typeface="Trebuchet MS"/>
              </a:rPr>
              <a:t> </a:t>
            </a:r>
            <a:r>
              <a:rPr sz="3200" kern="0" spc="237">
                <a:solidFill>
                  <a:srgbClr val="3859BF"/>
                </a:solidFill>
                <a:latin typeface="Trebuchet MS"/>
                <a:cs typeface="Trebuchet MS"/>
              </a:rPr>
              <a:t>transparency</a:t>
            </a:r>
            <a:endParaRPr lang="en-US" sz="3200" kern="0" spc="237">
              <a:solidFill>
                <a:srgbClr val="3859BF"/>
              </a:solidFill>
              <a:latin typeface="Trebuchet MS"/>
              <a:cs typeface="Trebuchet MS"/>
            </a:endParaRPr>
          </a:p>
          <a:p>
            <a:pPr marL="389486" marR="2040145" indent="-381019" defTabSz="609630">
              <a:lnSpc>
                <a:spcPts val="3354"/>
              </a:lnSpc>
              <a:spcBef>
                <a:spcPts val="210"/>
              </a:spcBef>
              <a:buFont typeface="Arial" panose="020B0604020202020204" pitchFamily="34" charset="0"/>
              <a:buChar char="•"/>
            </a:pPr>
            <a:r>
              <a:rPr lang="en-US" sz="3200" kern="0" spc="237">
                <a:solidFill>
                  <a:srgbClr val="3859BF"/>
                </a:solidFill>
                <a:latin typeface="Trebuchet MS"/>
                <a:cs typeface="Trebuchet MS"/>
              </a:rPr>
              <a:t>Dashboard</a:t>
            </a:r>
          </a:p>
          <a:p>
            <a:pPr marL="389486" marR="2040145" indent="-381019" defTabSz="609630">
              <a:lnSpc>
                <a:spcPts val="3354"/>
              </a:lnSpc>
              <a:spcBef>
                <a:spcPts val="210"/>
              </a:spcBef>
              <a:buFont typeface="Arial" panose="020B0604020202020204" pitchFamily="34" charset="0"/>
              <a:buChar char="•"/>
            </a:pPr>
            <a:r>
              <a:rPr sz="3200" kern="0" spc="320">
                <a:solidFill>
                  <a:srgbClr val="3859BF"/>
                </a:solidFill>
                <a:latin typeface="Trebuchet MS"/>
                <a:cs typeface="Trebuchet MS"/>
              </a:rPr>
              <a:t>Open</a:t>
            </a:r>
            <a:r>
              <a:rPr sz="3200" kern="0" spc="-110">
                <a:solidFill>
                  <a:srgbClr val="3859BF"/>
                </a:solidFill>
                <a:latin typeface="Trebuchet MS"/>
                <a:cs typeface="Trebuchet MS"/>
              </a:rPr>
              <a:t> </a:t>
            </a:r>
            <a:r>
              <a:rPr sz="3200" kern="0" spc="220">
                <a:solidFill>
                  <a:srgbClr val="3859BF"/>
                </a:solidFill>
                <a:latin typeface="Trebuchet MS"/>
                <a:cs typeface="Trebuchet MS"/>
              </a:rPr>
              <a:t>records</a:t>
            </a:r>
            <a:r>
              <a:rPr sz="3200" kern="0" spc="-107">
                <a:solidFill>
                  <a:srgbClr val="3859BF"/>
                </a:solidFill>
                <a:latin typeface="Trebuchet MS"/>
                <a:cs typeface="Trebuchet MS"/>
              </a:rPr>
              <a:t> </a:t>
            </a:r>
            <a:r>
              <a:rPr sz="3200" kern="0" spc="193">
                <a:solidFill>
                  <a:srgbClr val="3859BF"/>
                </a:solidFill>
                <a:latin typeface="Trebuchet MS"/>
                <a:cs typeface="Trebuchet MS"/>
              </a:rPr>
              <a:t>requests </a:t>
            </a:r>
            <a:endParaRPr lang="en-US" sz="3200" kern="0" spc="193">
              <a:solidFill>
                <a:srgbClr val="3859BF"/>
              </a:solidFill>
              <a:latin typeface="Trebuchet MS"/>
              <a:cs typeface="Trebuchet MS"/>
            </a:endParaRPr>
          </a:p>
          <a:p>
            <a:pPr marL="389486" marR="2040145" indent="-381019" defTabSz="609630">
              <a:lnSpc>
                <a:spcPts val="3354"/>
              </a:lnSpc>
              <a:spcBef>
                <a:spcPts val="210"/>
              </a:spcBef>
              <a:buFont typeface="Arial" panose="020B0604020202020204" pitchFamily="34" charset="0"/>
              <a:buChar char="•"/>
            </a:pPr>
            <a:r>
              <a:rPr lang="en-US" sz="3200" kern="0" spc="160">
                <a:solidFill>
                  <a:srgbClr val="3859BF"/>
                </a:solidFill>
                <a:latin typeface="Trebuchet MS"/>
                <a:cs typeface="Trebuchet MS"/>
              </a:rPr>
              <a:t>Long-term evaluation of funds</a:t>
            </a:r>
            <a:endParaRPr sz="3200" kern="0">
              <a:solidFill>
                <a:sysClr val="windowText" lastClr="000000"/>
              </a:solidFill>
              <a:latin typeface="Trebuchet MS"/>
              <a:cs typeface="Trebuchet MS"/>
            </a:endParaRPr>
          </a:p>
        </p:txBody>
      </p:sp>
      <p:sp>
        <p:nvSpPr>
          <p:cNvPr id="276" name="object 276" descr="$PPTXTitle"/>
          <p:cNvSpPr txBox="1">
            <a:spLocks noGrp="1"/>
          </p:cNvSpPr>
          <p:nvPr>
            <p:ph type="title"/>
          </p:nvPr>
        </p:nvSpPr>
        <p:spPr>
          <a:xfrm>
            <a:off x="306326" y="162528"/>
            <a:ext cx="5165680" cy="1912160"/>
          </a:xfrm>
          <a:prstGeom prst="rect">
            <a:avLst/>
          </a:prstGeom>
        </p:spPr>
        <p:txBody>
          <a:bodyPr vert="horz" wrap="square" lIns="0" tIns="613507" rIns="0" bIns="0" rtlCol="0">
            <a:spAutoFit/>
          </a:bodyPr>
          <a:lstStyle/>
          <a:p>
            <a:pPr marL="8467">
              <a:spcBef>
                <a:spcPts val="63"/>
              </a:spcBef>
            </a:pPr>
            <a:r>
              <a:rPr sz="4200" spc="353">
                <a:solidFill>
                  <a:srgbClr val="5279F2"/>
                </a:solidFill>
              </a:rPr>
              <a:t>Why</a:t>
            </a:r>
            <a:r>
              <a:rPr sz="4200" spc="-250">
                <a:solidFill>
                  <a:srgbClr val="5279F2"/>
                </a:solidFill>
              </a:rPr>
              <a:t> </a:t>
            </a:r>
            <a:r>
              <a:rPr sz="4200" spc="310">
                <a:solidFill>
                  <a:srgbClr val="5279F2"/>
                </a:solidFill>
              </a:rPr>
              <a:t>Compliance</a:t>
            </a:r>
            <a:r>
              <a:rPr sz="4200" spc="-247">
                <a:solidFill>
                  <a:srgbClr val="5279F2"/>
                </a:solidFill>
              </a:rPr>
              <a:t> </a:t>
            </a:r>
            <a:r>
              <a:rPr sz="4200" spc="327">
                <a:solidFill>
                  <a:srgbClr val="5279F2"/>
                </a:solidFill>
              </a:rPr>
              <a:t>Matters</a:t>
            </a:r>
            <a:endParaRPr sz="4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F7BE8-73DD-3D5B-8896-AC203451D175}"/>
              </a:ext>
            </a:extLst>
          </p:cNvPr>
          <p:cNvSpPr>
            <a:spLocks noGrp="1"/>
          </p:cNvSpPr>
          <p:nvPr>
            <p:ph type="title"/>
          </p:nvPr>
        </p:nvSpPr>
        <p:spPr>
          <a:xfrm>
            <a:off x="459489" y="243792"/>
            <a:ext cx="7748520" cy="1061829"/>
          </a:xfrm>
        </p:spPr>
        <p:txBody>
          <a:bodyPr/>
          <a:lstStyle/>
          <a:p>
            <a:r>
              <a:rPr lang="en-US"/>
              <a:t>FY 2025 Numbers</a:t>
            </a:r>
          </a:p>
        </p:txBody>
      </p:sp>
      <p:sp>
        <p:nvSpPr>
          <p:cNvPr id="3" name="Text Placeholder 2">
            <a:extLst>
              <a:ext uri="{FF2B5EF4-FFF2-40B4-BE49-F238E27FC236}">
                <a16:creationId xmlns:a16="http://schemas.microsoft.com/office/drawing/2014/main" id="{BA09EFC1-D96D-0A2C-DD06-C463F0BABF69}"/>
              </a:ext>
            </a:extLst>
          </p:cNvPr>
          <p:cNvSpPr>
            <a:spLocks noGrp="1"/>
          </p:cNvSpPr>
          <p:nvPr>
            <p:ph type="body" idx="1"/>
          </p:nvPr>
        </p:nvSpPr>
        <p:spPr>
          <a:xfrm>
            <a:off x="812801" y="2197217"/>
            <a:ext cx="10346279" cy="2256708"/>
          </a:xfrm>
        </p:spPr>
        <p:txBody>
          <a:bodyPr/>
          <a:lstStyle/>
          <a:p>
            <a:r>
              <a:rPr lang="en-US" sz="2933"/>
              <a:t>Total Amount Received by All Local Governments: $123.5M</a:t>
            </a:r>
          </a:p>
          <a:p>
            <a:endParaRPr lang="en-US" sz="2933"/>
          </a:p>
          <a:p>
            <a:r>
              <a:rPr lang="en-US" sz="2933"/>
              <a:t>Expenditures by Counties in FY 2025: $12.6M</a:t>
            </a:r>
          </a:p>
          <a:p>
            <a:endParaRPr lang="en-US" sz="2933"/>
          </a:p>
          <a:p>
            <a:r>
              <a:rPr lang="en-US" sz="2933"/>
              <a:t>Remaining Funds for Counties as of June 30, 2025: $86.6M </a:t>
            </a:r>
          </a:p>
        </p:txBody>
      </p:sp>
    </p:spTree>
    <p:extLst>
      <p:ext uri="{BB962C8B-B14F-4D97-AF65-F5344CB8AC3E}">
        <p14:creationId xmlns:p14="http://schemas.microsoft.com/office/powerpoint/2010/main" val="128304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677334" y="836500"/>
            <a:ext cx="3807883" cy="1303776"/>
          </a:xfrm>
          <a:prstGeom prst="rect">
            <a:avLst/>
          </a:prstGeom>
        </p:spPr>
        <p:txBody>
          <a:bodyPr vert="horz" wrap="square" lIns="0" tIns="21167" rIns="0" bIns="0" rtlCol="0">
            <a:spAutoFit/>
          </a:bodyPr>
          <a:lstStyle/>
          <a:p>
            <a:pPr marL="8467" marR="3387">
              <a:lnSpc>
                <a:spcPts val="5000"/>
              </a:lnSpc>
              <a:spcBef>
                <a:spcPts val="167"/>
              </a:spcBef>
            </a:pPr>
            <a:r>
              <a:rPr sz="4200" spc="393"/>
              <a:t>What</a:t>
            </a:r>
            <a:r>
              <a:rPr sz="4200" spc="-260"/>
              <a:t> </a:t>
            </a:r>
            <a:r>
              <a:rPr sz="4200" spc="397"/>
              <a:t>Must</a:t>
            </a:r>
            <a:r>
              <a:rPr sz="4200" spc="-260"/>
              <a:t> </a:t>
            </a:r>
            <a:r>
              <a:rPr sz="4200" spc="177"/>
              <a:t>Be </a:t>
            </a:r>
            <a:r>
              <a:rPr sz="4200" spc="220">
                <a:solidFill>
                  <a:srgbClr val="5279F2"/>
                </a:solidFill>
              </a:rPr>
              <a:t>Reported</a:t>
            </a:r>
            <a:endParaRPr sz="4200"/>
          </a:p>
        </p:txBody>
      </p:sp>
      <p:sp>
        <p:nvSpPr>
          <p:cNvPr id="3" name="object 3"/>
          <p:cNvSpPr txBox="1"/>
          <p:nvPr/>
        </p:nvSpPr>
        <p:spPr>
          <a:xfrm>
            <a:off x="677334" y="2571793"/>
            <a:ext cx="4072890" cy="2731453"/>
          </a:xfrm>
          <a:prstGeom prst="rect">
            <a:avLst/>
          </a:prstGeom>
        </p:spPr>
        <p:txBody>
          <a:bodyPr vert="horz" wrap="square" lIns="0" tIns="20320" rIns="0" bIns="0" rtlCol="0">
            <a:spAutoFit/>
          </a:bodyPr>
          <a:lstStyle/>
          <a:p>
            <a:pPr marL="8467" marR="3387" algn="just" defTabSz="609630">
              <a:lnSpc>
                <a:spcPts val="1800"/>
              </a:lnSpc>
              <a:spcBef>
                <a:spcPts val="160"/>
              </a:spcBef>
            </a:pPr>
            <a:r>
              <a:rPr sz="1533" kern="0" spc="110">
                <a:solidFill>
                  <a:srgbClr val="3859BF"/>
                </a:solidFill>
                <a:latin typeface="Trebuchet MS"/>
                <a:cs typeface="Trebuchet MS"/>
              </a:rPr>
              <a:t>Local</a:t>
            </a:r>
            <a:r>
              <a:rPr sz="1533" kern="0" spc="157">
                <a:solidFill>
                  <a:srgbClr val="3859BF"/>
                </a:solidFill>
                <a:latin typeface="Trebuchet MS"/>
                <a:cs typeface="Trebuchet MS"/>
              </a:rPr>
              <a:t>  </a:t>
            </a:r>
            <a:r>
              <a:rPr sz="1533" kern="0" spc="123">
                <a:solidFill>
                  <a:srgbClr val="3859BF"/>
                </a:solidFill>
                <a:latin typeface="Trebuchet MS"/>
                <a:cs typeface="Trebuchet MS"/>
              </a:rPr>
              <a:t>governments</a:t>
            </a:r>
            <a:r>
              <a:rPr sz="1533" kern="0" spc="160">
                <a:solidFill>
                  <a:srgbClr val="3859BF"/>
                </a:solidFill>
                <a:latin typeface="Trebuchet MS"/>
                <a:cs typeface="Trebuchet MS"/>
              </a:rPr>
              <a:t>  </a:t>
            </a:r>
            <a:r>
              <a:rPr sz="1533" kern="0" spc="100">
                <a:solidFill>
                  <a:srgbClr val="3859BF"/>
                </a:solidFill>
                <a:latin typeface="Trebuchet MS"/>
                <a:cs typeface="Trebuchet MS"/>
              </a:rPr>
              <a:t>submit</a:t>
            </a:r>
            <a:r>
              <a:rPr sz="1533" kern="0" spc="157">
                <a:solidFill>
                  <a:srgbClr val="3859BF"/>
                </a:solidFill>
                <a:latin typeface="Trebuchet MS"/>
                <a:cs typeface="Trebuchet MS"/>
              </a:rPr>
              <a:t>  </a:t>
            </a:r>
            <a:r>
              <a:rPr sz="1533" kern="0" spc="87">
                <a:solidFill>
                  <a:srgbClr val="3859BF"/>
                </a:solidFill>
                <a:latin typeface="Trebuchet MS"/>
                <a:cs typeface="Trebuchet MS"/>
              </a:rPr>
              <a:t>details</a:t>
            </a:r>
            <a:r>
              <a:rPr sz="1533" kern="0" spc="160">
                <a:solidFill>
                  <a:srgbClr val="3859BF"/>
                </a:solidFill>
                <a:latin typeface="Trebuchet MS"/>
                <a:cs typeface="Trebuchet MS"/>
              </a:rPr>
              <a:t>  </a:t>
            </a:r>
            <a:r>
              <a:rPr sz="1533" kern="0" spc="136">
                <a:solidFill>
                  <a:srgbClr val="3859BF"/>
                </a:solidFill>
                <a:latin typeface="Trebuchet MS"/>
                <a:cs typeface="Trebuchet MS"/>
              </a:rPr>
              <a:t>on </a:t>
            </a:r>
            <a:r>
              <a:rPr sz="1533" kern="0" spc="90">
                <a:solidFill>
                  <a:srgbClr val="3859BF"/>
                </a:solidFill>
                <a:latin typeface="Trebuchet MS"/>
                <a:cs typeface="Trebuchet MS"/>
              </a:rPr>
              <a:t>financial</a:t>
            </a:r>
            <a:r>
              <a:rPr sz="1533" kern="0" spc="23">
                <a:solidFill>
                  <a:srgbClr val="3859BF"/>
                </a:solidFill>
                <a:latin typeface="Trebuchet MS"/>
                <a:cs typeface="Trebuchet MS"/>
              </a:rPr>
              <a:t> </a:t>
            </a:r>
            <a:r>
              <a:rPr sz="1533" kern="0" spc="193">
                <a:solidFill>
                  <a:srgbClr val="3859BF"/>
                </a:solidFill>
                <a:latin typeface="Trebuchet MS"/>
                <a:cs typeface="Trebuchet MS"/>
              </a:rPr>
              <a:t>and</a:t>
            </a:r>
            <a:r>
              <a:rPr sz="1533" kern="0" spc="23">
                <a:solidFill>
                  <a:srgbClr val="3859BF"/>
                </a:solidFill>
                <a:latin typeface="Trebuchet MS"/>
                <a:cs typeface="Trebuchet MS"/>
              </a:rPr>
              <a:t> </a:t>
            </a:r>
            <a:r>
              <a:rPr sz="1533" kern="0" spc="147">
                <a:solidFill>
                  <a:srgbClr val="3859BF"/>
                </a:solidFill>
                <a:latin typeface="Trebuchet MS"/>
                <a:cs typeface="Trebuchet MS"/>
              </a:rPr>
              <a:t>program</a:t>
            </a:r>
            <a:r>
              <a:rPr sz="1533" kern="0" spc="27">
                <a:solidFill>
                  <a:srgbClr val="3859BF"/>
                </a:solidFill>
                <a:latin typeface="Trebuchet MS"/>
                <a:cs typeface="Trebuchet MS"/>
              </a:rPr>
              <a:t> </a:t>
            </a:r>
            <a:r>
              <a:rPr sz="1533" kern="0" spc="123">
                <a:solidFill>
                  <a:srgbClr val="3859BF"/>
                </a:solidFill>
                <a:latin typeface="Trebuchet MS"/>
                <a:cs typeface="Trebuchet MS"/>
              </a:rPr>
              <a:t>impact</a:t>
            </a:r>
            <a:r>
              <a:rPr sz="1533" kern="0" spc="23">
                <a:solidFill>
                  <a:srgbClr val="3859BF"/>
                </a:solidFill>
                <a:latin typeface="Trebuchet MS"/>
                <a:cs typeface="Trebuchet MS"/>
              </a:rPr>
              <a:t> </a:t>
            </a:r>
            <a:r>
              <a:rPr sz="1533" kern="0" spc="120">
                <a:solidFill>
                  <a:srgbClr val="3859BF"/>
                </a:solidFill>
                <a:latin typeface="Trebuchet MS"/>
                <a:cs typeface="Trebuchet MS"/>
              </a:rPr>
              <a:t>regarding </a:t>
            </a:r>
            <a:r>
              <a:rPr sz="1533" kern="0" spc="107">
                <a:solidFill>
                  <a:srgbClr val="3859BF"/>
                </a:solidFill>
                <a:latin typeface="Trebuchet MS"/>
                <a:cs typeface="Trebuchet MS"/>
              </a:rPr>
              <a:t>opioid</a:t>
            </a:r>
            <a:r>
              <a:rPr sz="1533" kern="0" spc="73">
                <a:solidFill>
                  <a:srgbClr val="3859BF"/>
                </a:solidFill>
                <a:latin typeface="Trebuchet MS"/>
                <a:cs typeface="Trebuchet MS"/>
              </a:rPr>
              <a:t> </a:t>
            </a:r>
            <a:r>
              <a:rPr sz="1533" kern="0" spc="76">
                <a:solidFill>
                  <a:srgbClr val="3859BF"/>
                </a:solidFill>
                <a:latin typeface="Trebuchet MS"/>
                <a:cs typeface="Trebuchet MS"/>
              </a:rPr>
              <a:t>settlement </a:t>
            </a:r>
            <a:r>
              <a:rPr sz="1533" kern="0" spc="127">
                <a:solidFill>
                  <a:srgbClr val="3859BF"/>
                </a:solidFill>
                <a:latin typeface="Trebuchet MS"/>
                <a:cs typeface="Trebuchet MS"/>
              </a:rPr>
              <a:t>funds</a:t>
            </a:r>
            <a:r>
              <a:rPr sz="1533" kern="0" spc="76">
                <a:solidFill>
                  <a:srgbClr val="3859BF"/>
                </a:solidFill>
                <a:latin typeface="Trebuchet MS"/>
                <a:cs typeface="Trebuchet MS"/>
              </a:rPr>
              <a:t> </a:t>
            </a:r>
            <a:r>
              <a:rPr sz="1533" kern="0" spc="120">
                <a:solidFill>
                  <a:srgbClr val="3859BF"/>
                </a:solidFill>
                <a:latin typeface="Trebuchet MS"/>
                <a:cs typeface="Trebuchet MS"/>
              </a:rPr>
              <a:t>disbursed</a:t>
            </a:r>
            <a:r>
              <a:rPr sz="1533" kern="0" spc="73">
                <a:solidFill>
                  <a:srgbClr val="3859BF"/>
                </a:solidFill>
                <a:latin typeface="Trebuchet MS"/>
                <a:cs typeface="Trebuchet MS"/>
              </a:rPr>
              <a:t> </a:t>
            </a:r>
            <a:r>
              <a:rPr sz="1533" kern="0" spc="43">
                <a:solidFill>
                  <a:srgbClr val="3859BF"/>
                </a:solidFill>
                <a:latin typeface="Trebuchet MS"/>
                <a:cs typeface="Trebuchet MS"/>
              </a:rPr>
              <a:t>in</a:t>
            </a:r>
            <a:r>
              <a:rPr sz="1533" kern="0" spc="76">
                <a:solidFill>
                  <a:srgbClr val="3859BF"/>
                </a:solidFill>
                <a:latin typeface="Trebuchet MS"/>
                <a:cs typeface="Trebuchet MS"/>
              </a:rPr>
              <a:t> </a:t>
            </a:r>
            <a:r>
              <a:rPr sz="1533" kern="0" spc="67">
                <a:solidFill>
                  <a:srgbClr val="3859BF"/>
                </a:solidFill>
                <a:latin typeface="Trebuchet MS"/>
                <a:cs typeface="Trebuchet MS"/>
              </a:rPr>
              <a:t>the </a:t>
            </a:r>
            <a:r>
              <a:rPr sz="1533" kern="0" spc="83">
                <a:solidFill>
                  <a:srgbClr val="3859BF"/>
                </a:solidFill>
                <a:latin typeface="Trebuchet MS"/>
                <a:cs typeface="Trebuchet MS"/>
              </a:rPr>
              <a:t>fiscal</a:t>
            </a:r>
            <a:r>
              <a:rPr sz="1533" kern="0" spc="-47">
                <a:solidFill>
                  <a:srgbClr val="3859BF"/>
                </a:solidFill>
                <a:latin typeface="Trebuchet MS"/>
                <a:cs typeface="Trebuchet MS"/>
              </a:rPr>
              <a:t> </a:t>
            </a:r>
            <a:r>
              <a:rPr sz="1533" kern="0" spc="43">
                <a:solidFill>
                  <a:srgbClr val="3859BF"/>
                </a:solidFill>
                <a:latin typeface="Trebuchet MS"/>
                <a:cs typeface="Trebuchet MS"/>
              </a:rPr>
              <a:t>year.</a:t>
            </a:r>
            <a:endParaRPr sz="1533" kern="0">
              <a:solidFill>
                <a:sysClr val="windowText" lastClr="000000"/>
              </a:solidFill>
              <a:latin typeface="Trebuchet MS"/>
              <a:cs typeface="Trebuchet MS"/>
            </a:endParaRPr>
          </a:p>
          <a:p>
            <a:pPr marL="8467" marR="3387" algn="just" defTabSz="609630">
              <a:lnSpc>
                <a:spcPts val="1800"/>
              </a:lnSpc>
              <a:spcBef>
                <a:spcPts val="1340"/>
              </a:spcBef>
            </a:pPr>
            <a:r>
              <a:rPr sz="1533" kern="0" spc="70">
                <a:solidFill>
                  <a:srgbClr val="3859BF"/>
                </a:solidFill>
                <a:latin typeface="Trebuchet MS"/>
                <a:cs typeface="Trebuchet MS"/>
              </a:rPr>
              <a:t>The</a:t>
            </a:r>
            <a:r>
              <a:rPr sz="1533" kern="0" spc="150">
                <a:solidFill>
                  <a:srgbClr val="3859BF"/>
                </a:solidFill>
                <a:latin typeface="Trebuchet MS"/>
                <a:cs typeface="Trebuchet MS"/>
              </a:rPr>
              <a:t>  </a:t>
            </a:r>
            <a:r>
              <a:rPr sz="1533" kern="0" spc="76">
                <a:solidFill>
                  <a:srgbClr val="3859BF"/>
                </a:solidFill>
                <a:latin typeface="Trebuchet MS"/>
                <a:cs typeface="Trebuchet MS"/>
              </a:rPr>
              <a:t>report</a:t>
            </a:r>
            <a:r>
              <a:rPr sz="1533" kern="0" spc="153">
                <a:solidFill>
                  <a:srgbClr val="3859BF"/>
                </a:solidFill>
                <a:latin typeface="Trebuchet MS"/>
                <a:cs typeface="Trebuchet MS"/>
              </a:rPr>
              <a:t>  </a:t>
            </a:r>
            <a:r>
              <a:rPr sz="1533" kern="0" spc="57">
                <a:solidFill>
                  <a:srgbClr val="3859BF"/>
                </a:solidFill>
                <a:latin typeface="Trebuchet MS"/>
                <a:cs typeface="Trebuchet MS"/>
              </a:rPr>
              <a:t>is</a:t>
            </a:r>
            <a:r>
              <a:rPr sz="1533" kern="0" spc="153">
                <a:solidFill>
                  <a:srgbClr val="3859BF"/>
                </a:solidFill>
                <a:latin typeface="Trebuchet MS"/>
                <a:cs typeface="Trebuchet MS"/>
              </a:rPr>
              <a:t>  </a:t>
            </a:r>
            <a:r>
              <a:rPr sz="1533" kern="0" spc="127">
                <a:solidFill>
                  <a:srgbClr val="3859BF"/>
                </a:solidFill>
                <a:latin typeface="Trebuchet MS"/>
                <a:cs typeface="Trebuchet MS"/>
              </a:rPr>
              <a:t>found</a:t>
            </a:r>
            <a:r>
              <a:rPr sz="1533" kern="0" spc="153">
                <a:solidFill>
                  <a:srgbClr val="3859BF"/>
                </a:solidFill>
                <a:latin typeface="Trebuchet MS"/>
                <a:cs typeface="Trebuchet MS"/>
              </a:rPr>
              <a:t>  on  </a:t>
            </a:r>
            <a:r>
              <a:rPr sz="1533" kern="0" spc="83">
                <a:solidFill>
                  <a:srgbClr val="3859BF"/>
                </a:solidFill>
                <a:latin typeface="Trebuchet MS"/>
                <a:cs typeface="Trebuchet MS"/>
              </a:rPr>
              <a:t>the</a:t>
            </a:r>
            <a:r>
              <a:rPr sz="1533" kern="0" spc="153">
                <a:solidFill>
                  <a:srgbClr val="3859BF"/>
                </a:solidFill>
                <a:latin typeface="Trebuchet MS"/>
                <a:cs typeface="Trebuchet MS"/>
              </a:rPr>
              <a:t>  </a:t>
            </a:r>
            <a:r>
              <a:rPr sz="1533" kern="0" spc="160">
                <a:solidFill>
                  <a:srgbClr val="3859BF"/>
                </a:solidFill>
                <a:latin typeface="Trebuchet MS"/>
                <a:cs typeface="Trebuchet MS"/>
              </a:rPr>
              <a:t>KYOAAC </a:t>
            </a:r>
            <a:r>
              <a:rPr sz="1533" kern="0" spc="73">
                <a:solidFill>
                  <a:srgbClr val="3859BF"/>
                </a:solidFill>
                <a:latin typeface="Trebuchet MS"/>
                <a:cs typeface="Trebuchet MS"/>
              </a:rPr>
              <a:t>Website.</a:t>
            </a:r>
            <a:r>
              <a:rPr sz="1533" kern="0" spc="289">
                <a:solidFill>
                  <a:srgbClr val="3859BF"/>
                </a:solidFill>
                <a:latin typeface="Trebuchet MS"/>
                <a:cs typeface="Trebuchet MS"/>
              </a:rPr>
              <a:t>  </a:t>
            </a:r>
            <a:r>
              <a:rPr sz="1533" kern="0">
                <a:solidFill>
                  <a:srgbClr val="3859BF"/>
                </a:solidFill>
                <a:latin typeface="Trebuchet MS"/>
                <a:cs typeface="Trebuchet MS"/>
              </a:rPr>
              <a:t>It</a:t>
            </a:r>
            <a:r>
              <a:rPr sz="1533" kern="0" spc="289">
                <a:solidFill>
                  <a:srgbClr val="3859BF"/>
                </a:solidFill>
                <a:latin typeface="Trebuchet MS"/>
                <a:cs typeface="Trebuchet MS"/>
              </a:rPr>
              <a:t>  </a:t>
            </a:r>
            <a:r>
              <a:rPr sz="1533" kern="0" spc="140">
                <a:solidFill>
                  <a:srgbClr val="3859BF"/>
                </a:solidFill>
                <a:latin typeface="Trebuchet MS"/>
                <a:cs typeface="Trebuchet MS"/>
              </a:rPr>
              <a:t>stays</a:t>
            </a:r>
            <a:r>
              <a:rPr sz="1533" kern="0" spc="289">
                <a:solidFill>
                  <a:srgbClr val="3859BF"/>
                </a:solidFill>
                <a:latin typeface="Trebuchet MS"/>
                <a:cs typeface="Trebuchet MS"/>
              </a:rPr>
              <a:t>  </a:t>
            </a:r>
            <a:r>
              <a:rPr sz="1533" kern="0" spc="157">
                <a:solidFill>
                  <a:srgbClr val="3859BF"/>
                </a:solidFill>
                <a:latin typeface="Trebuchet MS"/>
                <a:cs typeface="Trebuchet MS"/>
              </a:rPr>
              <a:t>open</a:t>
            </a:r>
            <a:r>
              <a:rPr lang="en-US" sz="1533" kern="0" spc="289">
                <a:solidFill>
                  <a:srgbClr val="3859BF"/>
                </a:solidFill>
                <a:latin typeface="Trebuchet MS"/>
                <a:cs typeface="Trebuchet MS"/>
              </a:rPr>
              <a:t> year-round</a:t>
            </a:r>
            <a:r>
              <a:rPr sz="1533" kern="0" spc="60">
                <a:solidFill>
                  <a:srgbClr val="3859BF"/>
                </a:solidFill>
                <a:latin typeface="Trebuchet MS"/>
                <a:cs typeface="Trebuchet MS"/>
              </a:rPr>
              <a:t>. </a:t>
            </a:r>
            <a:r>
              <a:rPr sz="1533" kern="0" spc="103">
                <a:solidFill>
                  <a:srgbClr val="3859BF"/>
                </a:solidFill>
                <a:latin typeface="Trebuchet MS"/>
                <a:cs typeface="Trebuchet MS"/>
              </a:rPr>
              <a:t>Reports</a:t>
            </a:r>
            <a:r>
              <a:rPr sz="1533" kern="0" spc="-57">
                <a:solidFill>
                  <a:srgbClr val="3859BF"/>
                </a:solidFill>
                <a:latin typeface="Trebuchet MS"/>
                <a:cs typeface="Trebuchet MS"/>
              </a:rPr>
              <a:t> </a:t>
            </a:r>
            <a:r>
              <a:rPr sz="1533" kern="0" spc="123">
                <a:solidFill>
                  <a:srgbClr val="3859BF"/>
                </a:solidFill>
                <a:latin typeface="Trebuchet MS"/>
                <a:cs typeface="Trebuchet MS"/>
              </a:rPr>
              <a:t>are</a:t>
            </a:r>
            <a:r>
              <a:rPr sz="1533" kern="0" spc="-57">
                <a:solidFill>
                  <a:srgbClr val="3859BF"/>
                </a:solidFill>
                <a:latin typeface="Trebuchet MS"/>
                <a:cs typeface="Trebuchet MS"/>
              </a:rPr>
              <a:t> </a:t>
            </a:r>
            <a:r>
              <a:rPr sz="1533" kern="0" spc="150">
                <a:solidFill>
                  <a:srgbClr val="3859BF"/>
                </a:solidFill>
                <a:latin typeface="Trebuchet MS"/>
                <a:cs typeface="Trebuchet MS"/>
              </a:rPr>
              <a:t>due</a:t>
            </a:r>
            <a:r>
              <a:rPr sz="1533" kern="0" spc="-57">
                <a:solidFill>
                  <a:srgbClr val="3859BF"/>
                </a:solidFill>
                <a:latin typeface="Trebuchet MS"/>
                <a:cs typeface="Trebuchet MS"/>
              </a:rPr>
              <a:t> </a:t>
            </a:r>
            <a:r>
              <a:rPr sz="1533" kern="0" spc="133">
                <a:solidFill>
                  <a:srgbClr val="3859BF"/>
                </a:solidFill>
                <a:latin typeface="Trebuchet MS"/>
                <a:cs typeface="Trebuchet MS"/>
              </a:rPr>
              <a:t>August</a:t>
            </a:r>
            <a:r>
              <a:rPr sz="1533" kern="0" spc="-53">
                <a:solidFill>
                  <a:srgbClr val="3859BF"/>
                </a:solidFill>
                <a:latin typeface="Trebuchet MS"/>
                <a:cs typeface="Trebuchet MS"/>
              </a:rPr>
              <a:t> </a:t>
            </a:r>
            <a:r>
              <a:rPr sz="1533" kern="0" spc="-147">
                <a:solidFill>
                  <a:srgbClr val="3859BF"/>
                </a:solidFill>
                <a:latin typeface="Trebuchet MS"/>
                <a:cs typeface="Trebuchet MS"/>
              </a:rPr>
              <a:t>31</a:t>
            </a:r>
            <a:r>
              <a:rPr sz="1533" kern="0" spc="-57">
                <a:solidFill>
                  <a:srgbClr val="3859BF"/>
                </a:solidFill>
                <a:latin typeface="Trebuchet MS"/>
                <a:cs typeface="Trebuchet MS"/>
              </a:rPr>
              <a:t> </a:t>
            </a:r>
            <a:r>
              <a:rPr sz="1533" kern="0" spc="97">
                <a:solidFill>
                  <a:srgbClr val="3859BF"/>
                </a:solidFill>
                <a:latin typeface="Trebuchet MS"/>
                <a:cs typeface="Trebuchet MS"/>
              </a:rPr>
              <a:t>every</a:t>
            </a:r>
            <a:r>
              <a:rPr sz="1533" kern="0" spc="-57">
                <a:solidFill>
                  <a:srgbClr val="3859BF"/>
                </a:solidFill>
                <a:latin typeface="Trebuchet MS"/>
                <a:cs typeface="Trebuchet MS"/>
              </a:rPr>
              <a:t> </a:t>
            </a:r>
            <a:r>
              <a:rPr sz="1533" kern="0" spc="50">
                <a:solidFill>
                  <a:srgbClr val="3859BF"/>
                </a:solidFill>
                <a:latin typeface="Trebuchet MS"/>
                <a:cs typeface="Trebuchet MS"/>
              </a:rPr>
              <a:t>year.</a:t>
            </a:r>
            <a:endParaRPr sz="1533" kern="0">
              <a:solidFill>
                <a:sysClr val="windowText" lastClr="000000"/>
              </a:solidFill>
              <a:latin typeface="Trebuchet MS"/>
              <a:cs typeface="Trebuchet MS"/>
            </a:endParaRPr>
          </a:p>
          <a:p>
            <a:pPr defTabSz="609630"/>
            <a:endParaRPr sz="1533" kern="0">
              <a:solidFill>
                <a:sysClr val="windowText" lastClr="000000"/>
              </a:solidFill>
              <a:latin typeface="Trebuchet MS"/>
              <a:cs typeface="Trebuchet MS"/>
            </a:endParaRPr>
          </a:p>
          <a:p>
            <a:pPr marL="8467" marR="3387" algn="just" defTabSz="609630">
              <a:lnSpc>
                <a:spcPts val="1800"/>
              </a:lnSpc>
            </a:pPr>
            <a:r>
              <a:rPr sz="1533" kern="0" spc="103">
                <a:solidFill>
                  <a:srgbClr val="3859BF"/>
                </a:solidFill>
                <a:latin typeface="Trebuchet MS"/>
                <a:cs typeface="Trebuchet MS"/>
              </a:rPr>
              <a:t>Login</a:t>
            </a:r>
            <a:r>
              <a:rPr sz="1533" kern="0" spc="90">
                <a:solidFill>
                  <a:srgbClr val="3859BF"/>
                </a:solidFill>
                <a:latin typeface="Trebuchet MS"/>
                <a:cs typeface="Trebuchet MS"/>
              </a:rPr>
              <a:t> </a:t>
            </a:r>
            <a:r>
              <a:rPr sz="1533" kern="0" spc="93">
                <a:solidFill>
                  <a:srgbClr val="3859BF"/>
                </a:solidFill>
                <a:latin typeface="Trebuchet MS"/>
                <a:cs typeface="Trebuchet MS"/>
              </a:rPr>
              <a:t>credentials</a:t>
            </a:r>
            <a:r>
              <a:rPr sz="1533" kern="0" spc="90">
                <a:solidFill>
                  <a:srgbClr val="3859BF"/>
                </a:solidFill>
                <a:latin typeface="Trebuchet MS"/>
                <a:cs typeface="Trebuchet MS"/>
              </a:rPr>
              <a:t> </a:t>
            </a:r>
            <a:r>
              <a:rPr sz="1533" kern="0" spc="187">
                <a:solidFill>
                  <a:srgbClr val="3859BF"/>
                </a:solidFill>
                <a:latin typeface="Trebuchet MS"/>
                <a:cs typeface="Trebuchet MS"/>
              </a:rPr>
              <a:t>may</a:t>
            </a:r>
            <a:r>
              <a:rPr sz="1533" kern="0" spc="90">
                <a:solidFill>
                  <a:srgbClr val="3859BF"/>
                </a:solidFill>
                <a:latin typeface="Trebuchet MS"/>
                <a:cs typeface="Trebuchet MS"/>
              </a:rPr>
              <a:t> </a:t>
            </a:r>
            <a:r>
              <a:rPr sz="1533" kern="0" spc="163">
                <a:solidFill>
                  <a:srgbClr val="3859BF"/>
                </a:solidFill>
                <a:latin typeface="Trebuchet MS"/>
                <a:cs typeface="Trebuchet MS"/>
              </a:rPr>
              <a:t>be</a:t>
            </a:r>
            <a:r>
              <a:rPr sz="1533" kern="0" spc="90">
                <a:solidFill>
                  <a:srgbClr val="3859BF"/>
                </a:solidFill>
                <a:latin typeface="Trebuchet MS"/>
                <a:cs typeface="Trebuchet MS"/>
              </a:rPr>
              <a:t> </a:t>
            </a:r>
            <a:r>
              <a:rPr sz="1533" kern="0" spc="127">
                <a:solidFill>
                  <a:srgbClr val="3859BF"/>
                </a:solidFill>
                <a:latin typeface="Trebuchet MS"/>
                <a:cs typeface="Trebuchet MS"/>
              </a:rPr>
              <a:t>obtained</a:t>
            </a:r>
            <a:r>
              <a:rPr sz="1533" kern="0" spc="90">
                <a:solidFill>
                  <a:srgbClr val="3859BF"/>
                </a:solidFill>
                <a:latin typeface="Trebuchet MS"/>
                <a:cs typeface="Trebuchet MS"/>
              </a:rPr>
              <a:t> </a:t>
            </a:r>
            <a:r>
              <a:rPr sz="1533" kern="0" spc="76">
                <a:solidFill>
                  <a:srgbClr val="3859BF"/>
                </a:solidFill>
                <a:latin typeface="Trebuchet MS"/>
                <a:cs typeface="Trebuchet MS"/>
              </a:rPr>
              <a:t>from </a:t>
            </a:r>
            <a:r>
              <a:rPr sz="1533" kern="0" spc="83">
                <a:solidFill>
                  <a:srgbClr val="3859BF"/>
                </a:solidFill>
                <a:latin typeface="Trebuchet MS"/>
                <a:cs typeface="Trebuchet MS"/>
              </a:rPr>
              <a:t>the</a:t>
            </a:r>
            <a:r>
              <a:rPr sz="1533" kern="0" spc="-60">
                <a:solidFill>
                  <a:srgbClr val="3859BF"/>
                </a:solidFill>
                <a:latin typeface="Trebuchet MS"/>
                <a:cs typeface="Trebuchet MS"/>
              </a:rPr>
              <a:t> </a:t>
            </a:r>
            <a:r>
              <a:rPr sz="1533" kern="0" spc="133">
                <a:solidFill>
                  <a:srgbClr val="3859BF"/>
                </a:solidFill>
                <a:latin typeface="Trebuchet MS"/>
                <a:cs typeface="Trebuchet MS"/>
              </a:rPr>
              <a:t>Commission</a:t>
            </a:r>
            <a:r>
              <a:rPr sz="1533" kern="0" spc="-60">
                <a:solidFill>
                  <a:srgbClr val="3859BF"/>
                </a:solidFill>
                <a:latin typeface="Trebuchet MS"/>
                <a:cs typeface="Trebuchet MS"/>
              </a:rPr>
              <a:t> </a:t>
            </a:r>
            <a:r>
              <a:rPr sz="1533" kern="0" spc="30">
                <a:solidFill>
                  <a:srgbClr val="3859BF"/>
                </a:solidFill>
                <a:latin typeface="Trebuchet MS"/>
                <a:cs typeface="Trebuchet MS"/>
              </a:rPr>
              <a:t>staff.</a:t>
            </a:r>
            <a:endParaRPr sz="1533" kern="0">
              <a:solidFill>
                <a:sysClr val="windowText" lastClr="000000"/>
              </a:solidFill>
              <a:latin typeface="Trebuchet MS"/>
              <a:cs typeface="Trebuchet MS"/>
            </a:endParaRPr>
          </a:p>
        </p:txBody>
      </p:sp>
      <p:grpSp>
        <p:nvGrpSpPr>
          <p:cNvPr id="4" name="object 4"/>
          <p:cNvGrpSpPr/>
          <p:nvPr/>
        </p:nvGrpSpPr>
        <p:grpSpPr>
          <a:xfrm>
            <a:off x="6239072" y="1072353"/>
            <a:ext cx="2964180" cy="730250"/>
            <a:chOff x="9358608" y="1608529"/>
            <a:chExt cx="4446270" cy="1095375"/>
          </a:xfrm>
        </p:grpSpPr>
        <p:sp>
          <p:nvSpPr>
            <p:cNvPr id="5" name="object 5"/>
            <p:cNvSpPr/>
            <p:nvPr/>
          </p:nvSpPr>
          <p:spPr>
            <a:xfrm>
              <a:off x="10823181" y="1748181"/>
              <a:ext cx="2981325" cy="956310"/>
            </a:xfrm>
            <a:custGeom>
              <a:avLst/>
              <a:gdLst/>
              <a:ahLst/>
              <a:cxnLst/>
              <a:rect l="l" t="t" r="r" b="b"/>
              <a:pathLst>
                <a:path w="2981325" h="956310">
                  <a:moveTo>
                    <a:pt x="2558067" y="955722"/>
                  </a:moveTo>
                  <a:lnTo>
                    <a:pt x="0" y="955722"/>
                  </a:lnTo>
                  <a:lnTo>
                    <a:pt x="0" y="0"/>
                  </a:lnTo>
                  <a:lnTo>
                    <a:pt x="2502305" y="0"/>
                  </a:lnTo>
                  <a:lnTo>
                    <a:pt x="2551169" y="2487"/>
                  </a:lnTo>
                  <a:lnTo>
                    <a:pt x="2598663" y="9788"/>
                  </a:lnTo>
                  <a:lnTo>
                    <a:pt x="2644539" y="21654"/>
                  </a:lnTo>
                  <a:lnTo>
                    <a:pt x="2688552" y="37841"/>
                  </a:lnTo>
                  <a:lnTo>
                    <a:pt x="2730457" y="58103"/>
                  </a:lnTo>
                  <a:lnTo>
                    <a:pt x="2770006" y="82194"/>
                  </a:lnTo>
                  <a:lnTo>
                    <a:pt x="2806956" y="109869"/>
                  </a:lnTo>
                  <a:lnTo>
                    <a:pt x="2841060" y="140880"/>
                  </a:lnTo>
                  <a:lnTo>
                    <a:pt x="2872072" y="174984"/>
                  </a:lnTo>
                  <a:lnTo>
                    <a:pt x="2899746" y="211934"/>
                  </a:lnTo>
                  <a:lnTo>
                    <a:pt x="2923837" y="251484"/>
                  </a:lnTo>
                  <a:lnTo>
                    <a:pt x="2944099" y="293388"/>
                  </a:lnTo>
                  <a:lnTo>
                    <a:pt x="2960286" y="337401"/>
                  </a:lnTo>
                  <a:lnTo>
                    <a:pt x="2972153" y="383278"/>
                  </a:lnTo>
                  <a:lnTo>
                    <a:pt x="2979453" y="430771"/>
                  </a:lnTo>
                  <a:lnTo>
                    <a:pt x="2981325" y="467536"/>
                  </a:lnTo>
                  <a:lnTo>
                    <a:pt x="2981325" y="491732"/>
                  </a:lnTo>
                  <a:lnTo>
                    <a:pt x="2972153" y="575968"/>
                  </a:lnTo>
                  <a:lnTo>
                    <a:pt x="2960286" y="621837"/>
                  </a:lnTo>
                  <a:lnTo>
                    <a:pt x="2944099" y="665845"/>
                  </a:lnTo>
                  <a:lnTo>
                    <a:pt x="2923837" y="707748"/>
                  </a:lnTo>
                  <a:lnTo>
                    <a:pt x="2899746" y="747298"/>
                  </a:lnTo>
                  <a:lnTo>
                    <a:pt x="2872072" y="784250"/>
                  </a:lnTo>
                  <a:lnTo>
                    <a:pt x="2841060" y="818357"/>
                  </a:lnTo>
                  <a:lnTo>
                    <a:pt x="2806956" y="849374"/>
                  </a:lnTo>
                  <a:lnTo>
                    <a:pt x="2770006" y="877053"/>
                  </a:lnTo>
                  <a:lnTo>
                    <a:pt x="2730457" y="901150"/>
                  </a:lnTo>
                  <a:lnTo>
                    <a:pt x="2688552" y="921417"/>
                  </a:lnTo>
                  <a:lnTo>
                    <a:pt x="2644539" y="937609"/>
                  </a:lnTo>
                  <a:lnTo>
                    <a:pt x="2598663" y="949480"/>
                  </a:lnTo>
                  <a:lnTo>
                    <a:pt x="2558067" y="955722"/>
                  </a:lnTo>
                  <a:close/>
                </a:path>
              </a:pathLst>
            </a:custGeom>
            <a:solidFill>
              <a:srgbClr val="5279F2"/>
            </a:solidFill>
          </p:spPr>
          <p:txBody>
            <a:bodyPr wrap="square" lIns="0" tIns="0" rIns="0" bIns="0" rtlCol="0"/>
            <a:lstStyle/>
            <a:p>
              <a:pPr defTabSz="609630"/>
              <a:endParaRPr sz="1200" kern="0">
                <a:solidFill>
                  <a:sysClr val="windowText" lastClr="000000"/>
                </a:solidFill>
              </a:endParaRPr>
            </a:p>
          </p:txBody>
        </p:sp>
        <p:sp>
          <p:nvSpPr>
            <p:cNvPr id="6" name="object 6"/>
            <p:cNvSpPr/>
            <p:nvPr/>
          </p:nvSpPr>
          <p:spPr>
            <a:xfrm>
              <a:off x="10823181" y="1781141"/>
              <a:ext cx="2949575" cy="893444"/>
            </a:xfrm>
            <a:custGeom>
              <a:avLst/>
              <a:gdLst/>
              <a:ahLst/>
              <a:cxnLst/>
              <a:rect l="l" t="t" r="r" b="b"/>
              <a:pathLst>
                <a:path w="2949575" h="893444">
                  <a:moveTo>
                    <a:pt x="2502304" y="893286"/>
                  </a:moveTo>
                  <a:lnTo>
                    <a:pt x="0" y="893286"/>
                  </a:lnTo>
                  <a:lnTo>
                    <a:pt x="0" y="0"/>
                  </a:lnTo>
                  <a:lnTo>
                    <a:pt x="2502304" y="0"/>
                  </a:lnTo>
                  <a:lnTo>
                    <a:pt x="2550797" y="2633"/>
                  </a:lnTo>
                  <a:lnTo>
                    <a:pt x="2597821" y="10349"/>
                  </a:lnTo>
                  <a:lnTo>
                    <a:pt x="2643097" y="22869"/>
                  </a:lnTo>
                  <a:lnTo>
                    <a:pt x="2686349" y="39916"/>
                  </a:lnTo>
                  <a:lnTo>
                    <a:pt x="2727298" y="61211"/>
                  </a:lnTo>
                  <a:lnTo>
                    <a:pt x="2765666" y="86476"/>
                  </a:lnTo>
                  <a:lnTo>
                    <a:pt x="2801175" y="115434"/>
                  </a:lnTo>
                  <a:lnTo>
                    <a:pt x="2833547" y="147806"/>
                  </a:lnTo>
                  <a:lnTo>
                    <a:pt x="2862505" y="183315"/>
                  </a:lnTo>
                  <a:lnTo>
                    <a:pt x="2887770" y="221683"/>
                  </a:lnTo>
                  <a:lnTo>
                    <a:pt x="2909065" y="262632"/>
                  </a:lnTo>
                  <a:lnTo>
                    <a:pt x="2926111" y="305883"/>
                  </a:lnTo>
                  <a:lnTo>
                    <a:pt x="2938632" y="351160"/>
                  </a:lnTo>
                  <a:lnTo>
                    <a:pt x="2946347" y="398183"/>
                  </a:lnTo>
                  <a:lnTo>
                    <a:pt x="2948981" y="446676"/>
                  </a:lnTo>
                  <a:lnTo>
                    <a:pt x="2946347" y="495168"/>
                  </a:lnTo>
                  <a:lnTo>
                    <a:pt x="2938632" y="542189"/>
                  </a:lnTo>
                  <a:lnTo>
                    <a:pt x="2926111" y="587462"/>
                  </a:lnTo>
                  <a:lnTo>
                    <a:pt x="2909065" y="630709"/>
                  </a:lnTo>
                  <a:lnTo>
                    <a:pt x="2887770" y="671652"/>
                  </a:lnTo>
                  <a:lnTo>
                    <a:pt x="2862505" y="710014"/>
                  </a:lnTo>
                  <a:lnTo>
                    <a:pt x="2833547" y="745516"/>
                  </a:lnTo>
                  <a:lnTo>
                    <a:pt x="2801175" y="777882"/>
                  </a:lnTo>
                  <a:lnTo>
                    <a:pt x="2765666" y="806833"/>
                  </a:lnTo>
                  <a:lnTo>
                    <a:pt x="2727298" y="832092"/>
                  </a:lnTo>
                  <a:lnTo>
                    <a:pt x="2686349" y="853381"/>
                  </a:lnTo>
                  <a:lnTo>
                    <a:pt x="2643097" y="870423"/>
                  </a:lnTo>
                  <a:lnTo>
                    <a:pt x="2597821" y="882939"/>
                  </a:lnTo>
                  <a:lnTo>
                    <a:pt x="2550797" y="890653"/>
                  </a:lnTo>
                  <a:lnTo>
                    <a:pt x="2502304" y="893286"/>
                  </a:lnTo>
                  <a:close/>
                </a:path>
              </a:pathLst>
            </a:custGeom>
            <a:solidFill>
              <a:srgbClr val="FFFFFF"/>
            </a:solidFill>
          </p:spPr>
          <p:txBody>
            <a:bodyPr wrap="square" lIns="0" tIns="0" rIns="0" bIns="0" rtlCol="0"/>
            <a:lstStyle/>
            <a:p>
              <a:pPr defTabSz="609630"/>
              <a:endParaRPr sz="1200" kern="0">
                <a:solidFill>
                  <a:sysClr val="windowText" lastClr="000000"/>
                </a:solidFill>
              </a:endParaRPr>
            </a:p>
          </p:txBody>
        </p:sp>
        <p:sp>
          <p:nvSpPr>
            <p:cNvPr id="7" name="object 7"/>
            <p:cNvSpPr/>
            <p:nvPr/>
          </p:nvSpPr>
          <p:spPr>
            <a:xfrm>
              <a:off x="9358608" y="1748181"/>
              <a:ext cx="2980690" cy="956310"/>
            </a:xfrm>
            <a:custGeom>
              <a:avLst/>
              <a:gdLst/>
              <a:ahLst/>
              <a:cxnLst/>
              <a:rect l="l" t="t" r="r" b="b"/>
              <a:pathLst>
                <a:path w="2980690" h="956310">
                  <a:moveTo>
                    <a:pt x="2980214" y="955722"/>
                  </a:moveTo>
                  <a:lnTo>
                    <a:pt x="423873" y="955722"/>
                  </a:lnTo>
                  <a:lnTo>
                    <a:pt x="383278" y="949480"/>
                  </a:lnTo>
                  <a:lnTo>
                    <a:pt x="337401" y="937609"/>
                  </a:lnTo>
                  <a:lnTo>
                    <a:pt x="293388" y="921417"/>
                  </a:lnTo>
                  <a:lnTo>
                    <a:pt x="251484" y="901150"/>
                  </a:lnTo>
                  <a:lnTo>
                    <a:pt x="211934" y="877053"/>
                  </a:lnTo>
                  <a:lnTo>
                    <a:pt x="174984" y="849374"/>
                  </a:lnTo>
                  <a:lnTo>
                    <a:pt x="140880" y="818357"/>
                  </a:lnTo>
                  <a:lnTo>
                    <a:pt x="109869" y="784250"/>
                  </a:lnTo>
                  <a:lnTo>
                    <a:pt x="82194" y="747298"/>
                  </a:lnTo>
                  <a:lnTo>
                    <a:pt x="58103" y="707748"/>
                  </a:lnTo>
                  <a:lnTo>
                    <a:pt x="37841" y="665845"/>
                  </a:lnTo>
                  <a:lnTo>
                    <a:pt x="21654" y="621837"/>
                  </a:lnTo>
                  <a:lnTo>
                    <a:pt x="9788" y="575968"/>
                  </a:lnTo>
                  <a:lnTo>
                    <a:pt x="2487" y="528486"/>
                  </a:lnTo>
                  <a:lnTo>
                    <a:pt x="0" y="479636"/>
                  </a:lnTo>
                  <a:lnTo>
                    <a:pt x="2487" y="430775"/>
                  </a:lnTo>
                  <a:lnTo>
                    <a:pt x="9788" y="383284"/>
                  </a:lnTo>
                  <a:lnTo>
                    <a:pt x="21654" y="337410"/>
                  </a:lnTo>
                  <a:lnTo>
                    <a:pt x="37841" y="293398"/>
                  </a:lnTo>
                  <a:lnTo>
                    <a:pt x="58103" y="251494"/>
                  </a:lnTo>
                  <a:lnTo>
                    <a:pt x="82194" y="211944"/>
                  </a:lnTo>
                  <a:lnTo>
                    <a:pt x="109869" y="174993"/>
                  </a:lnTo>
                  <a:lnTo>
                    <a:pt x="140880" y="140889"/>
                  </a:lnTo>
                  <a:lnTo>
                    <a:pt x="174984" y="109876"/>
                  </a:lnTo>
                  <a:lnTo>
                    <a:pt x="211934" y="82200"/>
                  </a:lnTo>
                  <a:lnTo>
                    <a:pt x="251484" y="58108"/>
                  </a:lnTo>
                  <a:lnTo>
                    <a:pt x="293388" y="37844"/>
                  </a:lnTo>
                  <a:lnTo>
                    <a:pt x="337401" y="21656"/>
                  </a:lnTo>
                  <a:lnTo>
                    <a:pt x="383278" y="9789"/>
                  </a:lnTo>
                  <a:lnTo>
                    <a:pt x="430771" y="2488"/>
                  </a:lnTo>
                  <a:lnTo>
                    <a:pt x="479636" y="0"/>
                  </a:lnTo>
                  <a:lnTo>
                    <a:pt x="2980214" y="0"/>
                  </a:lnTo>
                  <a:lnTo>
                    <a:pt x="2980214" y="955722"/>
                  </a:lnTo>
                  <a:close/>
                </a:path>
              </a:pathLst>
            </a:custGeom>
            <a:solidFill>
              <a:srgbClr val="5279F2"/>
            </a:solidFill>
          </p:spPr>
          <p:txBody>
            <a:bodyPr wrap="square" lIns="0" tIns="0" rIns="0" bIns="0" rtlCol="0"/>
            <a:lstStyle/>
            <a:p>
              <a:pPr defTabSz="609630"/>
              <a:endParaRPr sz="1200" kern="0">
                <a:solidFill>
                  <a:sysClr val="windowText" lastClr="000000"/>
                </a:solidFill>
              </a:endParaRPr>
            </a:p>
          </p:txBody>
        </p:sp>
        <p:sp>
          <p:nvSpPr>
            <p:cNvPr id="8" name="object 8"/>
            <p:cNvSpPr/>
            <p:nvPr/>
          </p:nvSpPr>
          <p:spPr>
            <a:xfrm>
              <a:off x="9391635" y="1781141"/>
              <a:ext cx="2947670" cy="893444"/>
            </a:xfrm>
            <a:custGeom>
              <a:avLst/>
              <a:gdLst/>
              <a:ahLst/>
              <a:cxnLst/>
              <a:rect l="l" t="t" r="r" b="b"/>
              <a:pathLst>
                <a:path w="2947670" h="893444">
                  <a:moveTo>
                    <a:pt x="2947187" y="893286"/>
                  </a:moveTo>
                  <a:lnTo>
                    <a:pt x="446609" y="893286"/>
                  </a:lnTo>
                  <a:lnTo>
                    <a:pt x="398117" y="890653"/>
                  </a:lnTo>
                  <a:lnTo>
                    <a:pt x="351096" y="882939"/>
                  </a:lnTo>
                  <a:lnTo>
                    <a:pt x="305823" y="870423"/>
                  </a:lnTo>
                  <a:lnTo>
                    <a:pt x="262576" y="853381"/>
                  </a:lnTo>
                  <a:lnTo>
                    <a:pt x="221633" y="832092"/>
                  </a:lnTo>
                  <a:lnTo>
                    <a:pt x="183272" y="806833"/>
                  </a:lnTo>
                  <a:lnTo>
                    <a:pt x="147769" y="777882"/>
                  </a:lnTo>
                  <a:lnTo>
                    <a:pt x="115403" y="745516"/>
                  </a:lnTo>
                  <a:lnTo>
                    <a:pt x="86452" y="710014"/>
                  </a:lnTo>
                  <a:lnTo>
                    <a:pt x="61193" y="671652"/>
                  </a:lnTo>
                  <a:lnTo>
                    <a:pt x="39904" y="630709"/>
                  </a:lnTo>
                  <a:lnTo>
                    <a:pt x="22862" y="587462"/>
                  </a:lnTo>
                  <a:lnTo>
                    <a:pt x="10346" y="542189"/>
                  </a:lnTo>
                  <a:lnTo>
                    <a:pt x="2632" y="495168"/>
                  </a:lnTo>
                  <a:lnTo>
                    <a:pt x="0" y="446676"/>
                  </a:lnTo>
                  <a:lnTo>
                    <a:pt x="2636" y="398187"/>
                  </a:lnTo>
                  <a:lnTo>
                    <a:pt x="10353" y="351167"/>
                  </a:lnTo>
                  <a:lnTo>
                    <a:pt x="22871" y="305892"/>
                  </a:lnTo>
                  <a:lnTo>
                    <a:pt x="39914" y="262641"/>
                  </a:lnTo>
                  <a:lnTo>
                    <a:pt x="61203" y="221693"/>
                  </a:lnTo>
                  <a:lnTo>
                    <a:pt x="86462" y="183325"/>
                  </a:lnTo>
                  <a:lnTo>
                    <a:pt x="115412" y="147815"/>
                  </a:lnTo>
                  <a:lnTo>
                    <a:pt x="147777" y="115441"/>
                  </a:lnTo>
                  <a:lnTo>
                    <a:pt x="183278" y="86482"/>
                  </a:lnTo>
                  <a:lnTo>
                    <a:pt x="221638" y="61215"/>
                  </a:lnTo>
                  <a:lnTo>
                    <a:pt x="262580" y="39919"/>
                  </a:lnTo>
                  <a:lnTo>
                    <a:pt x="305825" y="22871"/>
                  </a:lnTo>
                  <a:lnTo>
                    <a:pt x="351097" y="10350"/>
                  </a:lnTo>
                  <a:lnTo>
                    <a:pt x="398117" y="2634"/>
                  </a:lnTo>
                  <a:lnTo>
                    <a:pt x="446609" y="0"/>
                  </a:lnTo>
                  <a:lnTo>
                    <a:pt x="2947187" y="0"/>
                  </a:lnTo>
                  <a:lnTo>
                    <a:pt x="2947187" y="893286"/>
                  </a:lnTo>
                  <a:close/>
                </a:path>
              </a:pathLst>
            </a:custGeom>
            <a:solidFill>
              <a:srgbClr val="FFFFFF"/>
            </a:solidFill>
          </p:spPr>
          <p:txBody>
            <a:bodyPr wrap="square" lIns="0" tIns="0" rIns="0" bIns="0" rtlCol="0"/>
            <a:lstStyle/>
            <a:p>
              <a:pPr defTabSz="609630"/>
              <a:endParaRPr sz="1200" kern="0">
                <a:solidFill>
                  <a:sysClr val="windowText" lastClr="000000"/>
                </a:solidFill>
              </a:endParaRPr>
            </a:p>
          </p:txBody>
        </p:sp>
        <p:sp>
          <p:nvSpPr>
            <p:cNvPr id="9" name="object 9"/>
            <p:cNvSpPr/>
            <p:nvPr/>
          </p:nvSpPr>
          <p:spPr>
            <a:xfrm>
              <a:off x="10469691" y="1608529"/>
              <a:ext cx="76200" cy="139700"/>
            </a:xfrm>
            <a:custGeom>
              <a:avLst/>
              <a:gdLst/>
              <a:ahLst/>
              <a:cxnLst/>
              <a:rect l="l" t="t" r="r" b="b"/>
              <a:pathLst>
                <a:path w="76200" h="139700">
                  <a:moveTo>
                    <a:pt x="75882" y="139652"/>
                  </a:moveTo>
                  <a:lnTo>
                    <a:pt x="0" y="139652"/>
                  </a:lnTo>
                  <a:lnTo>
                    <a:pt x="0" y="0"/>
                  </a:lnTo>
                  <a:lnTo>
                    <a:pt x="75882" y="139652"/>
                  </a:lnTo>
                  <a:close/>
                </a:path>
              </a:pathLst>
            </a:custGeom>
            <a:solidFill>
              <a:srgbClr val="5279F2"/>
            </a:solidFill>
          </p:spPr>
          <p:txBody>
            <a:bodyPr wrap="square" lIns="0" tIns="0" rIns="0" bIns="0" rtlCol="0"/>
            <a:lstStyle/>
            <a:p>
              <a:pPr defTabSz="609630"/>
              <a:endParaRPr sz="1200" kern="0">
                <a:solidFill>
                  <a:sysClr val="windowText" lastClr="000000"/>
                </a:solidFill>
              </a:endParaRPr>
            </a:p>
          </p:txBody>
        </p:sp>
        <p:sp>
          <p:nvSpPr>
            <p:cNvPr id="10" name="object 10"/>
            <p:cNvSpPr/>
            <p:nvPr/>
          </p:nvSpPr>
          <p:spPr>
            <a:xfrm>
              <a:off x="9885310" y="1781141"/>
              <a:ext cx="601345" cy="598805"/>
            </a:xfrm>
            <a:custGeom>
              <a:avLst/>
              <a:gdLst/>
              <a:ahLst/>
              <a:cxnLst/>
              <a:rect l="l" t="t" r="r" b="b"/>
              <a:pathLst>
                <a:path w="601345" h="598805">
                  <a:moveTo>
                    <a:pt x="300486" y="598487"/>
                  </a:moveTo>
                  <a:lnTo>
                    <a:pt x="251901" y="594534"/>
                  </a:lnTo>
                  <a:lnTo>
                    <a:pt x="205755" y="583097"/>
                  </a:lnTo>
                  <a:lnTo>
                    <a:pt x="162678" y="564806"/>
                  </a:lnTo>
                  <a:lnTo>
                    <a:pt x="123300" y="540294"/>
                  </a:lnTo>
                  <a:lnTo>
                    <a:pt x="88251" y="510191"/>
                  </a:lnTo>
                  <a:lnTo>
                    <a:pt x="58161" y="475129"/>
                  </a:lnTo>
                  <a:lnTo>
                    <a:pt x="33661" y="435738"/>
                  </a:lnTo>
                  <a:lnTo>
                    <a:pt x="15380" y="392651"/>
                  </a:lnTo>
                  <a:lnTo>
                    <a:pt x="3950" y="346498"/>
                  </a:lnTo>
                  <a:lnTo>
                    <a:pt x="0" y="297911"/>
                  </a:lnTo>
                  <a:lnTo>
                    <a:pt x="0" y="0"/>
                  </a:lnTo>
                  <a:lnTo>
                    <a:pt x="601062" y="0"/>
                  </a:lnTo>
                  <a:lnTo>
                    <a:pt x="601062" y="297911"/>
                  </a:lnTo>
                  <a:lnTo>
                    <a:pt x="597109" y="346498"/>
                  </a:lnTo>
                  <a:lnTo>
                    <a:pt x="585672" y="392651"/>
                  </a:lnTo>
                  <a:lnTo>
                    <a:pt x="567381" y="435738"/>
                  </a:lnTo>
                  <a:lnTo>
                    <a:pt x="542869" y="475129"/>
                  </a:lnTo>
                  <a:lnTo>
                    <a:pt x="512766" y="510191"/>
                  </a:lnTo>
                  <a:lnTo>
                    <a:pt x="477703" y="540294"/>
                  </a:lnTo>
                  <a:lnTo>
                    <a:pt x="438313" y="564806"/>
                  </a:lnTo>
                  <a:lnTo>
                    <a:pt x="395226" y="583097"/>
                  </a:lnTo>
                  <a:lnTo>
                    <a:pt x="349073" y="594534"/>
                  </a:lnTo>
                  <a:lnTo>
                    <a:pt x="300486" y="598487"/>
                  </a:lnTo>
                  <a:close/>
                </a:path>
              </a:pathLst>
            </a:custGeom>
            <a:solidFill>
              <a:srgbClr val="FFFFFF"/>
            </a:solidFill>
          </p:spPr>
          <p:txBody>
            <a:bodyPr wrap="square" lIns="0" tIns="0" rIns="0" bIns="0" rtlCol="0"/>
            <a:lstStyle/>
            <a:p>
              <a:pPr defTabSz="609630"/>
              <a:endParaRPr sz="1200" kern="0">
                <a:solidFill>
                  <a:sysClr val="windowText" lastClr="000000"/>
                </a:solidFill>
              </a:endParaRPr>
            </a:p>
          </p:txBody>
        </p:sp>
        <p:sp>
          <p:nvSpPr>
            <p:cNvPr id="11" name="object 11"/>
            <p:cNvSpPr/>
            <p:nvPr/>
          </p:nvSpPr>
          <p:spPr>
            <a:xfrm>
              <a:off x="9868628" y="1608529"/>
              <a:ext cx="601345" cy="753110"/>
            </a:xfrm>
            <a:custGeom>
              <a:avLst/>
              <a:gdLst/>
              <a:ahLst/>
              <a:cxnLst/>
              <a:rect l="l" t="t" r="r" b="b"/>
              <a:pathLst>
                <a:path w="601345" h="753110">
                  <a:moveTo>
                    <a:pt x="300486" y="752850"/>
                  </a:moveTo>
                  <a:lnTo>
                    <a:pt x="251901" y="748897"/>
                  </a:lnTo>
                  <a:lnTo>
                    <a:pt x="205755" y="737460"/>
                  </a:lnTo>
                  <a:lnTo>
                    <a:pt x="162678" y="719169"/>
                  </a:lnTo>
                  <a:lnTo>
                    <a:pt x="123300" y="694657"/>
                  </a:lnTo>
                  <a:lnTo>
                    <a:pt x="88251" y="664554"/>
                  </a:lnTo>
                  <a:lnTo>
                    <a:pt x="58161" y="629491"/>
                  </a:lnTo>
                  <a:lnTo>
                    <a:pt x="33661" y="590101"/>
                  </a:lnTo>
                  <a:lnTo>
                    <a:pt x="15380" y="547014"/>
                  </a:lnTo>
                  <a:lnTo>
                    <a:pt x="3950" y="500861"/>
                  </a:lnTo>
                  <a:lnTo>
                    <a:pt x="0" y="452274"/>
                  </a:lnTo>
                  <a:lnTo>
                    <a:pt x="0" y="0"/>
                  </a:lnTo>
                  <a:lnTo>
                    <a:pt x="601062" y="0"/>
                  </a:lnTo>
                  <a:lnTo>
                    <a:pt x="601062" y="452274"/>
                  </a:lnTo>
                  <a:lnTo>
                    <a:pt x="597109" y="500861"/>
                  </a:lnTo>
                  <a:lnTo>
                    <a:pt x="585672" y="547014"/>
                  </a:lnTo>
                  <a:lnTo>
                    <a:pt x="567381" y="590101"/>
                  </a:lnTo>
                  <a:lnTo>
                    <a:pt x="542869" y="629491"/>
                  </a:lnTo>
                  <a:lnTo>
                    <a:pt x="512766" y="664554"/>
                  </a:lnTo>
                  <a:lnTo>
                    <a:pt x="477703" y="694657"/>
                  </a:lnTo>
                  <a:lnTo>
                    <a:pt x="438313" y="719169"/>
                  </a:lnTo>
                  <a:lnTo>
                    <a:pt x="395226" y="737460"/>
                  </a:lnTo>
                  <a:lnTo>
                    <a:pt x="349073" y="748897"/>
                  </a:lnTo>
                  <a:lnTo>
                    <a:pt x="300486" y="752850"/>
                  </a:lnTo>
                  <a:close/>
                </a:path>
              </a:pathLst>
            </a:custGeom>
            <a:solidFill>
              <a:srgbClr val="3859BF"/>
            </a:solidFill>
          </p:spPr>
          <p:txBody>
            <a:bodyPr wrap="square" lIns="0" tIns="0" rIns="0" bIns="0" rtlCol="0"/>
            <a:lstStyle/>
            <a:p>
              <a:pPr defTabSz="609630"/>
              <a:endParaRPr sz="1200" kern="0">
                <a:solidFill>
                  <a:sysClr val="windowText" lastClr="000000"/>
                </a:solidFill>
              </a:endParaRPr>
            </a:p>
          </p:txBody>
        </p:sp>
      </p:grpSp>
      <p:sp>
        <p:nvSpPr>
          <p:cNvPr id="12" name="object 12"/>
          <p:cNvSpPr txBox="1"/>
          <p:nvPr/>
        </p:nvSpPr>
        <p:spPr>
          <a:xfrm>
            <a:off x="7096889" y="1224462"/>
            <a:ext cx="1297940" cy="534335"/>
          </a:xfrm>
          <a:prstGeom prst="rect">
            <a:avLst/>
          </a:prstGeom>
        </p:spPr>
        <p:txBody>
          <a:bodyPr vert="horz" wrap="square" lIns="0" tIns="21167" rIns="0" bIns="0" rtlCol="0">
            <a:spAutoFit/>
          </a:bodyPr>
          <a:lstStyle/>
          <a:p>
            <a:pPr marL="8467" marR="3387" defTabSz="609630">
              <a:lnSpc>
                <a:spcPts val="1953"/>
              </a:lnSpc>
              <a:spcBef>
                <a:spcPts val="167"/>
              </a:spcBef>
            </a:pPr>
            <a:r>
              <a:rPr sz="1667" b="1" kern="0" spc="80">
                <a:solidFill>
                  <a:srgbClr val="3859BF"/>
                </a:solidFill>
                <a:latin typeface="Trebuchet MS"/>
                <a:cs typeface="Trebuchet MS"/>
              </a:rPr>
              <a:t>General </a:t>
            </a:r>
            <a:r>
              <a:rPr sz="1667" b="1" kern="0" spc="73">
                <a:solidFill>
                  <a:srgbClr val="3859BF"/>
                </a:solidFill>
                <a:latin typeface="Trebuchet MS"/>
                <a:cs typeface="Trebuchet MS"/>
              </a:rPr>
              <a:t>Information</a:t>
            </a:r>
            <a:endParaRPr sz="1667" kern="0">
              <a:solidFill>
                <a:sysClr val="windowText" lastClr="000000"/>
              </a:solidFill>
              <a:latin typeface="Trebuchet MS"/>
              <a:cs typeface="Trebuchet MS"/>
            </a:endParaRPr>
          </a:p>
        </p:txBody>
      </p:sp>
      <p:grpSp>
        <p:nvGrpSpPr>
          <p:cNvPr id="13" name="object 13"/>
          <p:cNvGrpSpPr/>
          <p:nvPr/>
        </p:nvGrpSpPr>
        <p:grpSpPr>
          <a:xfrm>
            <a:off x="6239072" y="3127101"/>
            <a:ext cx="3789680" cy="730250"/>
            <a:chOff x="9358608" y="4690651"/>
            <a:chExt cx="5684520" cy="1095375"/>
          </a:xfrm>
        </p:grpSpPr>
        <p:sp>
          <p:nvSpPr>
            <p:cNvPr id="14" name="object 14"/>
            <p:cNvSpPr/>
            <p:nvPr/>
          </p:nvSpPr>
          <p:spPr>
            <a:xfrm>
              <a:off x="12061431" y="4830304"/>
              <a:ext cx="2981325" cy="956310"/>
            </a:xfrm>
            <a:custGeom>
              <a:avLst/>
              <a:gdLst/>
              <a:ahLst/>
              <a:cxnLst/>
              <a:rect l="l" t="t" r="r" b="b"/>
              <a:pathLst>
                <a:path w="2981325" h="956310">
                  <a:moveTo>
                    <a:pt x="2558067" y="955722"/>
                  </a:moveTo>
                  <a:lnTo>
                    <a:pt x="0" y="955722"/>
                  </a:lnTo>
                  <a:lnTo>
                    <a:pt x="0" y="0"/>
                  </a:lnTo>
                  <a:lnTo>
                    <a:pt x="2502305" y="0"/>
                  </a:lnTo>
                  <a:lnTo>
                    <a:pt x="2551169" y="2487"/>
                  </a:lnTo>
                  <a:lnTo>
                    <a:pt x="2598663" y="9788"/>
                  </a:lnTo>
                  <a:lnTo>
                    <a:pt x="2644539" y="21654"/>
                  </a:lnTo>
                  <a:lnTo>
                    <a:pt x="2688552" y="37841"/>
                  </a:lnTo>
                  <a:lnTo>
                    <a:pt x="2730457" y="58103"/>
                  </a:lnTo>
                  <a:lnTo>
                    <a:pt x="2770006" y="82194"/>
                  </a:lnTo>
                  <a:lnTo>
                    <a:pt x="2806956" y="109869"/>
                  </a:lnTo>
                  <a:lnTo>
                    <a:pt x="2841060" y="140880"/>
                  </a:lnTo>
                  <a:lnTo>
                    <a:pt x="2872072" y="174984"/>
                  </a:lnTo>
                  <a:lnTo>
                    <a:pt x="2899746" y="211934"/>
                  </a:lnTo>
                  <a:lnTo>
                    <a:pt x="2923837" y="251484"/>
                  </a:lnTo>
                  <a:lnTo>
                    <a:pt x="2944099" y="293388"/>
                  </a:lnTo>
                  <a:lnTo>
                    <a:pt x="2960286" y="337401"/>
                  </a:lnTo>
                  <a:lnTo>
                    <a:pt x="2972153" y="383278"/>
                  </a:lnTo>
                  <a:lnTo>
                    <a:pt x="2979453" y="430771"/>
                  </a:lnTo>
                  <a:lnTo>
                    <a:pt x="2981325" y="467536"/>
                  </a:lnTo>
                  <a:lnTo>
                    <a:pt x="2981325" y="491731"/>
                  </a:lnTo>
                  <a:lnTo>
                    <a:pt x="2972153" y="575968"/>
                  </a:lnTo>
                  <a:lnTo>
                    <a:pt x="2960286" y="621837"/>
                  </a:lnTo>
                  <a:lnTo>
                    <a:pt x="2944099" y="665845"/>
                  </a:lnTo>
                  <a:lnTo>
                    <a:pt x="2923837" y="707748"/>
                  </a:lnTo>
                  <a:lnTo>
                    <a:pt x="2899746" y="747298"/>
                  </a:lnTo>
                  <a:lnTo>
                    <a:pt x="2872072" y="784250"/>
                  </a:lnTo>
                  <a:lnTo>
                    <a:pt x="2841060" y="818357"/>
                  </a:lnTo>
                  <a:lnTo>
                    <a:pt x="2806956" y="849374"/>
                  </a:lnTo>
                  <a:lnTo>
                    <a:pt x="2770006" y="877053"/>
                  </a:lnTo>
                  <a:lnTo>
                    <a:pt x="2730457" y="901150"/>
                  </a:lnTo>
                  <a:lnTo>
                    <a:pt x="2688552" y="921417"/>
                  </a:lnTo>
                  <a:lnTo>
                    <a:pt x="2644539" y="937609"/>
                  </a:lnTo>
                  <a:lnTo>
                    <a:pt x="2598663" y="949480"/>
                  </a:lnTo>
                  <a:lnTo>
                    <a:pt x="2558067" y="955722"/>
                  </a:lnTo>
                  <a:close/>
                </a:path>
              </a:pathLst>
            </a:custGeom>
            <a:solidFill>
              <a:srgbClr val="5279F2"/>
            </a:solidFill>
          </p:spPr>
          <p:txBody>
            <a:bodyPr wrap="square" lIns="0" tIns="0" rIns="0" bIns="0" rtlCol="0"/>
            <a:lstStyle/>
            <a:p>
              <a:pPr defTabSz="609630"/>
              <a:endParaRPr sz="1200" kern="0">
                <a:solidFill>
                  <a:sysClr val="windowText" lastClr="000000"/>
                </a:solidFill>
              </a:endParaRPr>
            </a:p>
          </p:txBody>
        </p:sp>
        <p:sp>
          <p:nvSpPr>
            <p:cNvPr id="15" name="object 15"/>
            <p:cNvSpPr/>
            <p:nvPr/>
          </p:nvSpPr>
          <p:spPr>
            <a:xfrm>
              <a:off x="12061431" y="4863263"/>
              <a:ext cx="2949575" cy="893444"/>
            </a:xfrm>
            <a:custGeom>
              <a:avLst/>
              <a:gdLst/>
              <a:ahLst/>
              <a:cxnLst/>
              <a:rect l="l" t="t" r="r" b="b"/>
              <a:pathLst>
                <a:path w="2949575" h="893445">
                  <a:moveTo>
                    <a:pt x="2502304" y="893286"/>
                  </a:moveTo>
                  <a:lnTo>
                    <a:pt x="0" y="893286"/>
                  </a:lnTo>
                  <a:lnTo>
                    <a:pt x="0" y="0"/>
                  </a:lnTo>
                  <a:lnTo>
                    <a:pt x="2502304" y="0"/>
                  </a:lnTo>
                  <a:lnTo>
                    <a:pt x="2550797" y="2633"/>
                  </a:lnTo>
                  <a:lnTo>
                    <a:pt x="2597821" y="10349"/>
                  </a:lnTo>
                  <a:lnTo>
                    <a:pt x="2643097" y="22869"/>
                  </a:lnTo>
                  <a:lnTo>
                    <a:pt x="2686349" y="39916"/>
                  </a:lnTo>
                  <a:lnTo>
                    <a:pt x="2727298" y="61211"/>
                  </a:lnTo>
                  <a:lnTo>
                    <a:pt x="2765665" y="86476"/>
                  </a:lnTo>
                  <a:lnTo>
                    <a:pt x="2801175" y="115434"/>
                  </a:lnTo>
                  <a:lnTo>
                    <a:pt x="2833547" y="147806"/>
                  </a:lnTo>
                  <a:lnTo>
                    <a:pt x="2862505" y="183315"/>
                  </a:lnTo>
                  <a:lnTo>
                    <a:pt x="2887770" y="221683"/>
                  </a:lnTo>
                  <a:lnTo>
                    <a:pt x="2909065" y="262632"/>
                  </a:lnTo>
                  <a:lnTo>
                    <a:pt x="2926111" y="305883"/>
                  </a:lnTo>
                  <a:lnTo>
                    <a:pt x="2938632" y="351160"/>
                  </a:lnTo>
                  <a:lnTo>
                    <a:pt x="2946347" y="398183"/>
                  </a:lnTo>
                  <a:lnTo>
                    <a:pt x="2948981" y="446676"/>
                  </a:lnTo>
                  <a:lnTo>
                    <a:pt x="2946347" y="495168"/>
                  </a:lnTo>
                  <a:lnTo>
                    <a:pt x="2938632" y="542189"/>
                  </a:lnTo>
                  <a:lnTo>
                    <a:pt x="2926111" y="587462"/>
                  </a:lnTo>
                  <a:lnTo>
                    <a:pt x="2909065" y="630709"/>
                  </a:lnTo>
                  <a:lnTo>
                    <a:pt x="2887770" y="671652"/>
                  </a:lnTo>
                  <a:lnTo>
                    <a:pt x="2862505" y="710014"/>
                  </a:lnTo>
                  <a:lnTo>
                    <a:pt x="2833547" y="745516"/>
                  </a:lnTo>
                  <a:lnTo>
                    <a:pt x="2801175" y="777882"/>
                  </a:lnTo>
                  <a:lnTo>
                    <a:pt x="2765665" y="806833"/>
                  </a:lnTo>
                  <a:lnTo>
                    <a:pt x="2727298" y="832092"/>
                  </a:lnTo>
                  <a:lnTo>
                    <a:pt x="2686349" y="853381"/>
                  </a:lnTo>
                  <a:lnTo>
                    <a:pt x="2643097" y="870423"/>
                  </a:lnTo>
                  <a:lnTo>
                    <a:pt x="2597821" y="882939"/>
                  </a:lnTo>
                  <a:lnTo>
                    <a:pt x="2550797" y="890653"/>
                  </a:lnTo>
                  <a:lnTo>
                    <a:pt x="2502304" y="893286"/>
                  </a:lnTo>
                  <a:close/>
                </a:path>
              </a:pathLst>
            </a:custGeom>
            <a:solidFill>
              <a:srgbClr val="FFFFFF"/>
            </a:solidFill>
          </p:spPr>
          <p:txBody>
            <a:bodyPr wrap="square" lIns="0" tIns="0" rIns="0" bIns="0" rtlCol="0"/>
            <a:lstStyle/>
            <a:p>
              <a:pPr defTabSz="609630"/>
              <a:endParaRPr sz="1200" kern="0">
                <a:solidFill>
                  <a:sysClr val="windowText" lastClr="000000"/>
                </a:solidFill>
              </a:endParaRPr>
            </a:p>
          </p:txBody>
        </p:sp>
        <p:sp>
          <p:nvSpPr>
            <p:cNvPr id="16" name="object 16"/>
            <p:cNvSpPr/>
            <p:nvPr/>
          </p:nvSpPr>
          <p:spPr>
            <a:xfrm>
              <a:off x="9358608" y="4830304"/>
              <a:ext cx="2980690" cy="956310"/>
            </a:xfrm>
            <a:custGeom>
              <a:avLst/>
              <a:gdLst/>
              <a:ahLst/>
              <a:cxnLst/>
              <a:rect l="l" t="t" r="r" b="b"/>
              <a:pathLst>
                <a:path w="2980690" h="956310">
                  <a:moveTo>
                    <a:pt x="2980214" y="955722"/>
                  </a:moveTo>
                  <a:lnTo>
                    <a:pt x="423873" y="955722"/>
                  </a:lnTo>
                  <a:lnTo>
                    <a:pt x="383278" y="949480"/>
                  </a:lnTo>
                  <a:lnTo>
                    <a:pt x="337401" y="937609"/>
                  </a:lnTo>
                  <a:lnTo>
                    <a:pt x="293388" y="921417"/>
                  </a:lnTo>
                  <a:lnTo>
                    <a:pt x="251484" y="901150"/>
                  </a:lnTo>
                  <a:lnTo>
                    <a:pt x="211934" y="877053"/>
                  </a:lnTo>
                  <a:lnTo>
                    <a:pt x="174984" y="849374"/>
                  </a:lnTo>
                  <a:lnTo>
                    <a:pt x="140880" y="818357"/>
                  </a:lnTo>
                  <a:lnTo>
                    <a:pt x="109869" y="784250"/>
                  </a:lnTo>
                  <a:lnTo>
                    <a:pt x="82194" y="747298"/>
                  </a:lnTo>
                  <a:lnTo>
                    <a:pt x="58103" y="707748"/>
                  </a:lnTo>
                  <a:lnTo>
                    <a:pt x="37841" y="665845"/>
                  </a:lnTo>
                  <a:lnTo>
                    <a:pt x="21654" y="621837"/>
                  </a:lnTo>
                  <a:lnTo>
                    <a:pt x="9788" y="575968"/>
                  </a:lnTo>
                  <a:lnTo>
                    <a:pt x="2487" y="528486"/>
                  </a:lnTo>
                  <a:lnTo>
                    <a:pt x="0" y="479636"/>
                  </a:lnTo>
                  <a:lnTo>
                    <a:pt x="2487" y="430775"/>
                  </a:lnTo>
                  <a:lnTo>
                    <a:pt x="9788" y="383284"/>
                  </a:lnTo>
                  <a:lnTo>
                    <a:pt x="21654" y="337410"/>
                  </a:lnTo>
                  <a:lnTo>
                    <a:pt x="37841" y="293398"/>
                  </a:lnTo>
                  <a:lnTo>
                    <a:pt x="58103" y="251494"/>
                  </a:lnTo>
                  <a:lnTo>
                    <a:pt x="82194" y="211944"/>
                  </a:lnTo>
                  <a:lnTo>
                    <a:pt x="109869" y="174993"/>
                  </a:lnTo>
                  <a:lnTo>
                    <a:pt x="140880" y="140889"/>
                  </a:lnTo>
                  <a:lnTo>
                    <a:pt x="174984" y="109876"/>
                  </a:lnTo>
                  <a:lnTo>
                    <a:pt x="211934" y="82200"/>
                  </a:lnTo>
                  <a:lnTo>
                    <a:pt x="251484" y="58108"/>
                  </a:lnTo>
                  <a:lnTo>
                    <a:pt x="293388" y="37844"/>
                  </a:lnTo>
                  <a:lnTo>
                    <a:pt x="337401" y="21656"/>
                  </a:lnTo>
                  <a:lnTo>
                    <a:pt x="383278" y="9789"/>
                  </a:lnTo>
                  <a:lnTo>
                    <a:pt x="430771" y="2488"/>
                  </a:lnTo>
                  <a:lnTo>
                    <a:pt x="479636" y="0"/>
                  </a:lnTo>
                  <a:lnTo>
                    <a:pt x="2980214" y="0"/>
                  </a:lnTo>
                  <a:lnTo>
                    <a:pt x="2980214" y="955722"/>
                  </a:lnTo>
                  <a:close/>
                </a:path>
              </a:pathLst>
            </a:custGeom>
            <a:solidFill>
              <a:srgbClr val="5279F2"/>
            </a:solidFill>
          </p:spPr>
          <p:txBody>
            <a:bodyPr wrap="square" lIns="0" tIns="0" rIns="0" bIns="0" rtlCol="0"/>
            <a:lstStyle/>
            <a:p>
              <a:pPr defTabSz="609630"/>
              <a:endParaRPr sz="1200" kern="0">
                <a:solidFill>
                  <a:sysClr val="windowText" lastClr="000000"/>
                </a:solidFill>
              </a:endParaRPr>
            </a:p>
          </p:txBody>
        </p:sp>
        <p:sp>
          <p:nvSpPr>
            <p:cNvPr id="17" name="object 17"/>
            <p:cNvSpPr/>
            <p:nvPr/>
          </p:nvSpPr>
          <p:spPr>
            <a:xfrm>
              <a:off x="9391635" y="4863263"/>
              <a:ext cx="2947670" cy="893444"/>
            </a:xfrm>
            <a:custGeom>
              <a:avLst/>
              <a:gdLst/>
              <a:ahLst/>
              <a:cxnLst/>
              <a:rect l="l" t="t" r="r" b="b"/>
              <a:pathLst>
                <a:path w="2947670" h="893445">
                  <a:moveTo>
                    <a:pt x="2947187" y="893286"/>
                  </a:moveTo>
                  <a:lnTo>
                    <a:pt x="446609" y="893286"/>
                  </a:lnTo>
                  <a:lnTo>
                    <a:pt x="398117" y="890653"/>
                  </a:lnTo>
                  <a:lnTo>
                    <a:pt x="351096" y="882939"/>
                  </a:lnTo>
                  <a:lnTo>
                    <a:pt x="305823" y="870423"/>
                  </a:lnTo>
                  <a:lnTo>
                    <a:pt x="262576" y="853381"/>
                  </a:lnTo>
                  <a:lnTo>
                    <a:pt x="221633" y="832092"/>
                  </a:lnTo>
                  <a:lnTo>
                    <a:pt x="183272" y="806833"/>
                  </a:lnTo>
                  <a:lnTo>
                    <a:pt x="147769" y="777882"/>
                  </a:lnTo>
                  <a:lnTo>
                    <a:pt x="115403" y="745516"/>
                  </a:lnTo>
                  <a:lnTo>
                    <a:pt x="86452" y="710014"/>
                  </a:lnTo>
                  <a:lnTo>
                    <a:pt x="61193" y="671652"/>
                  </a:lnTo>
                  <a:lnTo>
                    <a:pt x="39904" y="630709"/>
                  </a:lnTo>
                  <a:lnTo>
                    <a:pt x="22862" y="587462"/>
                  </a:lnTo>
                  <a:lnTo>
                    <a:pt x="10346" y="542189"/>
                  </a:lnTo>
                  <a:lnTo>
                    <a:pt x="2632" y="495168"/>
                  </a:lnTo>
                  <a:lnTo>
                    <a:pt x="0" y="446676"/>
                  </a:lnTo>
                  <a:lnTo>
                    <a:pt x="2636" y="398187"/>
                  </a:lnTo>
                  <a:lnTo>
                    <a:pt x="10353" y="351167"/>
                  </a:lnTo>
                  <a:lnTo>
                    <a:pt x="22871" y="305892"/>
                  </a:lnTo>
                  <a:lnTo>
                    <a:pt x="39914" y="262641"/>
                  </a:lnTo>
                  <a:lnTo>
                    <a:pt x="61203" y="221693"/>
                  </a:lnTo>
                  <a:lnTo>
                    <a:pt x="86462" y="183325"/>
                  </a:lnTo>
                  <a:lnTo>
                    <a:pt x="115412" y="147815"/>
                  </a:lnTo>
                  <a:lnTo>
                    <a:pt x="147777" y="115441"/>
                  </a:lnTo>
                  <a:lnTo>
                    <a:pt x="183278" y="86482"/>
                  </a:lnTo>
                  <a:lnTo>
                    <a:pt x="221638" y="61215"/>
                  </a:lnTo>
                  <a:lnTo>
                    <a:pt x="262580" y="39919"/>
                  </a:lnTo>
                  <a:lnTo>
                    <a:pt x="305825" y="22871"/>
                  </a:lnTo>
                  <a:lnTo>
                    <a:pt x="351097" y="10350"/>
                  </a:lnTo>
                  <a:lnTo>
                    <a:pt x="398117" y="2634"/>
                  </a:lnTo>
                  <a:lnTo>
                    <a:pt x="446609" y="0"/>
                  </a:lnTo>
                  <a:lnTo>
                    <a:pt x="2947187" y="0"/>
                  </a:lnTo>
                  <a:lnTo>
                    <a:pt x="2947187" y="893286"/>
                  </a:lnTo>
                  <a:close/>
                </a:path>
              </a:pathLst>
            </a:custGeom>
            <a:solidFill>
              <a:srgbClr val="FFFFFF"/>
            </a:solidFill>
          </p:spPr>
          <p:txBody>
            <a:bodyPr wrap="square" lIns="0" tIns="0" rIns="0" bIns="0" rtlCol="0"/>
            <a:lstStyle/>
            <a:p>
              <a:pPr defTabSz="609630"/>
              <a:endParaRPr sz="1200" kern="0">
                <a:solidFill>
                  <a:sysClr val="windowText" lastClr="000000"/>
                </a:solidFill>
              </a:endParaRPr>
            </a:p>
          </p:txBody>
        </p:sp>
        <p:sp>
          <p:nvSpPr>
            <p:cNvPr id="18" name="object 18"/>
            <p:cNvSpPr/>
            <p:nvPr/>
          </p:nvSpPr>
          <p:spPr>
            <a:xfrm>
              <a:off x="10469691" y="4690651"/>
              <a:ext cx="76200" cy="139700"/>
            </a:xfrm>
            <a:custGeom>
              <a:avLst/>
              <a:gdLst/>
              <a:ahLst/>
              <a:cxnLst/>
              <a:rect l="l" t="t" r="r" b="b"/>
              <a:pathLst>
                <a:path w="76200" h="139700">
                  <a:moveTo>
                    <a:pt x="75882" y="139652"/>
                  </a:moveTo>
                  <a:lnTo>
                    <a:pt x="0" y="139652"/>
                  </a:lnTo>
                  <a:lnTo>
                    <a:pt x="0" y="0"/>
                  </a:lnTo>
                  <a:lnTo>
                    <a:pt x="75882" y="139652"/>
                  </a:lnTo>
                  <a:close/>
                </a:path>
              </a:pathLst>
            </a:custGeom>
            <a:solidFill>
              <a:srgbClr val="5279F2"/>
            </a:solidFill>
          </p:spPr>
          <p:txBody>
            <a:bodyPr wrap="square" lIns="0" tIns="0" rIns="0" bIns="0" rtlCol="0"/>
            <a:lstStyle/>
            <a:p>
              <a:pPr defTabSz="609630"/>
              <a:endParaRPr sz="1200" kern="0">
                <a:solidFill>
                  <a:sysClr val="windowText" lastClr="000000"/>
                </a:solidFill>
              </a:endParaRPr>
            </a:p>
          </p:txBody>
        </p:sp>
        <p:sp>
          <p:nvSpPr>
            <p:cNvPr id="19" name="object 19"/>
            <p:cNvSpPr/>
            <p:nvPr/>
          </p:nvSpPr>
          <p:spPr>
            <a:xfrm>
              <a:off x="9885310" y="4863263"/>
              <a:ext cx="601345" cy="598805"/>
            </a:xfrm>
            <a:custGeom>
              <a:avLst/>
              <a:gdLst/>
              <a:ahLst/>
              <a:cxnLst/>
              <a:rect l="l" t="t" r="r" b="b"/>
              <a:pathLst>
                <a:path w="601345" h="598804">
                  <a:moveTo>
                    <a:pt x="300486" y="598487"/>
                  </a:moveTo>
                  <a:lnTo>
                    <a:pt x="251901" y="594534"/>
                  </a:lnTo>
                  <a:lnTo>
                    <a:pt x="205755" y="583097"/>
                  </a:lnTo>
                  <a:lnTo>
                    <a:pt x="162678" y="564806"/>
                  </a:lnTo>
                  <a:lnTo>
                    <a:pt x="123300" y="540294"/>
                  </a:lnTo>
                  <a:lnTo>
                    <a:pt x="88251" y="510191"/>
                  </a:lnTo>
                  <a:lnTo>
                    <a:pt x="58161" y="475129"/>
                  </a:lnTo>
                  <a:lnTo>
                    <a:pt x="33661" y="435738"/>
                  </a:lnTo>
                  <a:lnTo>
                    <a:pt x="15380" y="392651"/>
                  </a:lnTo>
                  <a:lnTo>
                    <a:pt x="3950" y="346498"/>
                  </a:lnTo>
                  <a:lnTo>
                    <a:pt x="0" y="297911"/>
                  </a:lnTo>
                  <a:lnTo>
                    <a:pt x="0" y="0"/>
                  </a:lnTo>
                  <a:lnTo>
                    <a:pt x="601062" y="0"/>
                  </a:lnTo>
                  <a:lnTo>
                    <a:pt x="601062" y="297911"/>
                  </a:lnTo>
                  <a:lnTo>
                    <a:pt x="597109" y="346498"/>
                  </a:lnTo>
                  <a:lnTo>
                    <a:pt x="585672" y="392651"/>
                  </a:lnTo>
                  <a:lnTo>
                    <a:pt x="567381" y="435738"/>
                  </a:lnTo>
                  <a:lnTo>
                    <a:pt x="542869" y="475129"/>
                  </a:lnTo>
                  <a:lnTo>
                    <a:pt x="512766" y="510191"/>
                  </a:lnTo>
                  <a:lnTo>
                    <a:pt x="477703" y="540294"/>
                  </a:lnTo>
                  <a:lnTo>
                    <a:pt x="438313" y="564806"/>
                  </a:lnTo>
                  <a:lnTo>
                    <a:pt x="395226" y="583097"/>
                  </a:lnTo>
                  <a:lnTo>
                    <a:pt x="349073" y="594534"/>
                  </a:lnTo>
                  <a:lnTo>
                    <a:pt x="300486" y="598487"/>
                  </a:lnTo>
                  <a:close/>
                </a:path>
              </a:pathLst>
            </a:custGeom>
            <a:solidFill>
              <a:srgbClr val="FFFFFF"/>
            </a:solidFill>
          </p:spPr>
          <p:txBody>
            <a:bodyPr wrap="square" lIns="0" tIns="0" rIns="0" bIns="0" rtlCol="0"/>
            <a:lstStyle/>
            <a:p>
              <a:pPr defTabSz="609630"/>
              <a:endParaRPr sz="1200" kern="0">
                <a:solidFill>
                  <a:sysClr val="windowText" lastClr="000000"/>
                </a:solidFill>
              </a:endParaRPr>
            </a:p>
          </p:txBody>
        </p:sp>
        <p:sp>
          <p:nvSpPr>
            <p:cNvPr id="20" name="object 20"/>
            <p:cNvSpPr/>
            <p:nvPr/>
          </p:nvSpPr>
          <p:spPr>
            <a:xfrm>
              <a:off x="9868628" y="4690651"/>
              <a:ext cx="601345" cy="753110"/>
            </a:xfrm>
            <a:custGeom>
              <a:avLst/>
              <a:gdLst/>
              <a:ahLst/>
              <a:cxnLst/>
              <a:rect l="l" t="t" r="r" b="b"/>
              <a:pathLst>
                <a:path w="601345" h="753110">
                  <a:moveTo>
                    <a:pt x="300486" y="752850"/>
                  </a:moveTo>
                  <a:lnTo>
                    <a:pt x="251901" y="748897"/>
                  </a:lnTo>
                  <a:lnTo>
                    <a:pt x="205755" y="737460"/>
                  </a:lnTo>
                  <a:lnTo>
                    <a:pt x="162678" y="719169"/>
                  </a:lnTo>
                  <a:lnTo>
                    <a:pt x="123300" y="694657"/>
                  </a:lnTo>
                  <a:lnTo>
                    <a:pt x="88251" y="664554"/>
                  </a:lnTo>
                  <a:lnTo>
                    <a:pt x="58161" y="629491"/>
                  </a:lnTo>
                  <a:lnTo>
                    <a:pt x="33661" y="590101"/>
                  </a:lnTo>
                  <a:lnTo>
                    <a:pt x="15380" y="547014"/>
                  </a:lnTo>
                  <a:lnTo>
                    <a:pt x="3950" y="500861"/>
                  </a:lnTo>
                  <a:lnTo>
                    <a:pt x="0" y="452274"/>
                  </a:lnTo>
                  <a:lnTo>
                    <a:pt x="0" y="0"/>
                  </a:lnTo>
                  <a:lnTo>
                    <a:pt x="601062" y="0"/>
                  </a:lnTo>
                  <a:lnTo>
                    <a:pt x="601062" y="452274"/>
                  </a:lnTo>
                  <a:lnTo>
                    <a:pt x="597109" y="500861"/>
                  </a:lnTo>
                  <a:lnTo>
                    <a:pt x="585672" y="547014"/>
                  </a:lnTo>
                  <a:lnTo>
                    <a:pt x="567381" y="590101"/>
                  </a:lnTo>
                  <a:lnTo>
                    <a:pt x="542869" y="629491"/>
                  </a:lnTo>
                  <a:lnTo>
                    <a:pt x="512766" y="664554"/>
                  </a:lnTo>
                  <a:lnTo>
                    <a:pt x="477703" y="694657"/>
                  </a:lnTo>
                  <a:lnTo>
                    <a:pt x="438313" y="719169"/>
                  </a:lnTo>
                  <a:lnTo>
                    <a:pt x="395226" y="737460"/>
                  </a:lnTo>
                  <a:lnTo>
                    <a:pt x="349073" y="748897"/>
                  </a:lnTo>
                  <a:lnTo>
                    <a:pt x="300486" y="752850"/>
                  </a:lnTo>
                  <a:close/>
                </a:path>
              </a:pathLst>
            </a:custGeom>
            <a:solidFill>
              <a:srgbClr val="3859BF"/>
            </a:solidFill>
          </p:spPr>
          <p:txBody>
            <a:bodyPr wrap="square" lIns="0" tIns="0" rIns="0" bIns="0" rtlCol="0"/>
            <a:lstStyle/>
            <a:p>
              <a:pPr defTabSz="609630"/>
              <a:endParaRPr sz="1200" kern="0">
                <a:solidFill>
                  <a:sysClr val="windowText" lastClr="000000"/>
                </a:solidFill>
              </a:endParaRPr>
            </a:p>
          </p:txBody>
        </p:sp>
      </p:grpSp>
      <p:sp>
        <p:nvSpPr>
          <p:cNvPr id="21" name="object 21"/>
          <p:cNvSpPr txBox="1"/>
          <p:nvPr/>
        </p:nvSpPr>
        <p:spPr>
          <a:xfrm>
            <a:off x="6229865" y="3383941"/>
            <a:ext cx="3053927" cy="2059666"/>
          </a:xfrm>
          <a:prstGeom prst="rect">
            <a:avLst/>
          </a:prstGeom>
        </p:spPr>
        <p:txBody>
          <a:bodyPr vert="horz" wrap="square" lIns="0" tIns="7620" rIns="0" bIns="0" rtlCol="0">
            <a:spAutoFit/>
          </a:bodyPr>
          <a:lstStyle/>
          <a:p>
            <a:pPr marL="938577" defTabSz="609630">
              <a:spcBef>
                <a:spcPts val="60"/>
              </a:spcBef>
            </a:pPr>
            <a:r>
              <a:rPr sz="1667" b="1" kern="0" spc="73">
                <a:solidFill>
                  <a:srgbClr val="3859BF"/>
                </a:solidFill>
                <a:latin typeface="Trebuchet MS"/>
                <a:cs typeface="Trebuchet MS"/>
              </a:rPr>
              <a:t>Financial</a:t>
            </a:r>
            <a:r>
              <a:rPr sz="1667" b="1" kern="0" spc="-83">
                <a:solidFill>
                  <a:srgbClr val="3859BF"/>
                </a:solidFill>
                <a:latin typeface="Trebuchet MS"/>
                <a:cs typeface="Trebuchet MS"/>
              </a:rPr>
              <a:t> </a:t>
            </a:r>
            <a:r>
              <a:rPr sz="1667" b="1" kern="0" spc="80">
                <a:solidFill>
                  <a:srgbClr val="3859BF"/>
                </a:solidFill>
                <a:latin typeface="Trebuchet MS"/>
                <a:cs typeface="Trebuchet MS"/>
              </a:rPr>
              <a:t>Reporting</a:t>
            </a:r>
            <a:endParaRPr sz="1667" kern="0">
              <a:solidFill>
                <a:sysClr val="windowText" lastClr="000000"/>
              </a:solidFill>
              <a:latin typeface="Trebuchet MS"/>
              <a:cs typeface="Trebuchet MS"/>
            </a:endParaRPr>
          </a:p>
          <a:p>
            <a:pPr defTabSz="609630">
              <a:spcBef>
                <a:spcPts val="1209"/>
              </a:spcBef>
            </a:pPr>
            <a:endParaRPr sz="1667" kern="0">
              <a:solidFill>
                <a:sysClr val="windowText" lastClr="000000"/>
              </a:solidFill>
              <a:latin typeface="Trebuchet MS"/>
              <a:cs typeface="Trebuchet MS"/>
            </a:endParaRPr>
          </a:p>
          <a:p>
            <a:pPr marL="8467" marR="421238" defTabSz="609630">
              <a:lnSpc>
                <a:spcPts val="1800"/>
              </a:lnSpc>
            </a:pPr>
            <a:r>
              <a:rPr sz="1533" kern="0" spc="123">
                <a:solidFill>
                  <a:srgbClr val="3859BF"/>
                </a:solidFill>
                <a:latin typeface="Trebuchet MS"/>
                <a:cs typeface="Trebuchet MS"/>
              </a:rPr>
              <a:t>Amount</a:t>
            </a:r>
            <a:r>
              <a:rPr sz="1533" kern="0" spc="-50">
                <a:solidFill>
                  <a:srgbClr val="3859BF"/>
                </a:solidFill>
                <a:latin typeface="Trebuchet MS"/>
                <a:cs typeface="Trebuchet MS"/>
              </a:rPr>
              <a:t> </a:t>
            </a:r>
            <a:r>
              <a:rPr sz="1533" kern="0" spc="113">
                <a:solidFill>
                  <a:srgbClr val="3859BF"/>
                </a:solidFill>
                <a:latin typeface="Trebuchet MS"/>
                <a:cs typeface="Trebuchet MS"/>
              </a:rPr>
              <a:t>Received</a:t>
            </a:r>
            <a:r>
              <a:rPr sz="1533" kern="0" spc="-50">
                <a:solidFill>
                  <a:srgbClr val="3859BF"/>
                </a:solidFill>
                <a:latin typeface="Trebuchet MS"/>
                <a:cs typeface="Trebuchet MS"/>
              </a:rPr>
              <a:t> </a:t>
            </a:r>
            <a:r>
              <a:rPr sz="1533" kern="0" spc="83">
                <a:solidFill>
                  <a:srgbClr val="3859BF"/>
                </a:solidFill>
                <a:latin typeface="Trebuchet MS"/>
                <a:cs typeface="Trebuchet MS"/>
              </a:rPr>
              <a:t>to</a:t>
            </a:r>
            <a:r>
              <a:rPr sz="1533" kern="0" spc="-50">
                <a:solidFill>
                  <a:srgbClr val="3859BF"/>
                </a:solidFill>
                <a:latin typeface="Trebuchet MS"/>
                <a:cs typeface="Trebuchet MS"/>
              </a:rPr>
              <a:t> </a:t>
            </a:r>
            <a:r>
              <a:rPr sz="1533" kern="0" spc="123">
                <a:solidFill>
                  <a:srgbClr val="3859BF"/>
                </a:solidFill>
                <a:latin typeface="Trebuchet MS"/>
                <a:cs typeface="Trebuchet MS"/>
              </a:rPr>
              <a:t>Date </a:t>
            </a:r>
            <a:r>
              <a:rPr sz="1533" kern="0" spc="117">
                <a:solidFill>
                  <a:srgbClr val="3859BF"/>
                </a:solidFill>
                <a:latin typeface="Trebuchet MS"/>
                <a:cs typeface="Trebuchet MS"/>
              </a:rPr>
              <a:t>Beginning</a:t>
            </a:r>
            <a:r>
              <a:rPr sz="1533" kern="0" spc="-47">
                <a:solidFill>
                  <a:srgbClr val="3859BF"/>
                </a:solidFill>
                <a:latin typeface="Trebuchet MS"/>
                <a:cs typeface="Trebuchet MS"/>
              </a:rPr>
              <a:t> </a:t>
            </a:r>
            <a:r>
              <a:rPr sz="1533" kern="0" spc="136">
                <a:solidFill>
                  <a:srgbClr val="3859BF"/>
                </a:solidFill>
                <a:latin typeface="Trebuchet MS"/>
                <a:cs typeface="Trebuchet MS"/>
              </a:rPr>
              <a:t>Balance </a:t>
            </a:r>
            <a:r>
              <a:rPr sz="1533" kern="0" spc="123">
                <a:solidFill>
                  <a:srgbClr val="3859BF"/>
                </a:solidFill>
                <a:latin typeface="Trebuchet MS"/>
                <a:cs typeface="Trebuchet MS"/>
              </a:rPr>
              <a:t>Amount</a:t>
            </a:r>
            <a:r>
              <a:rPr sz="1533" kern="0" spc="-53">
                <a:solidFill>
                  <a:srgbClr val="3859BF"/>
                </a:solidFill>
                <a:latin typeface="Trebuchet MS"/>
                <a:cs typeface="Trebuchet MS"/>
              </a:rPr>
              <a:t> </a:t>
            </a:r>
            <a:r>
              <a:rPr sz="1533" kern="0" spc="113">
                <a:solidFill>
                  <a:srgbClr val="3859BF"/>
                </a:solidFill>
                <a:latin typeface="Trebuchet MS"/>
                <a:cs typeface="Trebuchet MS"/>
              </a:rPr>
              <a:t>Received</a:t>
            </a:r>
            <a:r>
              <a:rPr sz="1533" kern="0" spc="-53">
                <a:solidFill>
                  <a:srgbClr val="3859BF"/>
                </a:solidFill>
                <a:latin typeface="Trebuchet MS"/>
                <a:cs typeface="Trebuchet MS"/>
              </a:rPr>
              <a:t> </a:t>
            </a:r>
            <a:r>
              <a:rPr sz="1533" kern="0" spc="43">
                <a:solidFill>
                  <a:srgbClr val="3859BF"/>
                </a:solidFill>
                <a:latin typeface="Trebuchet MS"/>
                <a:cs typeface="Trebuchet MS"/>
              </a:rPr>
              <a:t>in</a:t>
            </a:r>
            <a:r>
              <a:rPr sz="1533" kern="0" spc="-53">
                <a:solidFill>
                  <a:srgbClr val="3859BF"/>
                </a:solidFill>
                <a:latin typeface="Trebuchet MS"/>
                <a:cs typeface="Trebuchet MS"/>
              </a:rPr>
              <a:t> </a:t>
            </a:r>
            <a:r>
              <a:rPr sz="1533" kern="0" spc="83">
                <a:solidFill>
                  <a:srgbClr val="3859BF"/>
                </a:solidFill>
                <a:latin typeface="Trebuchet MS"/>
                <a:cs typeface="Trebuchet MS"/>
              </a:rPr>
              <a:t>the</a:t>
            </a:r>
            <a:r>
              <a:rPr sz="1533" kern="0" spc="-53">
                <a:solidFill>
                  <a:srgbClr val="3859BF"/>
                </a:solidFill>
                <a:latin typeface="Trebuchet MS"/>
                <a:cs typeface="Trebuchet MS"/>
              </a:rPr>
              <a:t> </a:t>
            </a:r>
            <a:r>
              <a:rPr sz="1533" kern="0" spc="40">
                <a:solidFill>
                  <a:srgbClr val="3859BF"/>
                </a:solidFill>
                <a:latin typeface="Trebuchet MS"/>
                <a:cs typeface="Trebuchet MS"/>
              </a:rPr>
              <a:t>FY </a:t>
            </a:r>
            <a:r>
              <a:rPr sz="1533" kern="0" spc="57">
                <a:solidFill>
                  <a:srgbClr val="3859BF"/>
                </a:solidFill>
                <a:latin typeface="Trebuchet MS"/>
                <a:cs typeface="Trebuchet MS"/>
              </a:rPr>
              <a:t>Interest</a:t>
            </a:r>
            <a:endParaRPr sz="1533" kern="0">
              <a:solidFill>
                <a:sysClr val="windowText" lastClr="000000"/>
              </a:solidFill>
              <a:latin typeface="Trebuchet MS"/>
              <a:cs typeface="Trebuchet MS"/>
            </a:endParaRPr>
          </a:p>
          <a:p>
            <a:pPr marL="8467" marR="1499522" defTabSz="609630">
              <a:lnSpc>
                <a:spcPts val="1800"/>
              </a:lnSpc>
            </a:pPr>
            <a:r>
              <a:rPr sz="1533" kern="0" spc="76">
                <a:solidFill>
                  <a:srgbClr val="3859BF"/>
                </a:solidFill>
                <a:latin typeface="Trebuchet MS"/>
                <a:cs typeface="Trebuchet MS"/>
              </a:rPr>
              <a:t>Expenditures </a:t>
            </a:r>
            <a:r>
              <a:rPr sz="1533" kern="0" spc="113">
                <a:solidFill>
                  <a:srgbClr val="3859BF"/>
                </a:solidFill>
                <a:latin typeface="Trebuchet MS"/>
                <a:cs typeface="Trebuchet MS"/>
              </a:rPr>
              <a:t>Ending</a:t>
            </a:r>
            <a:r>
              <a:rPr sz="1533" kern="0" spc="-60">
                <a:solidFill>
                  <a:srgbClr val="3859BF"/>
                </a:solidFill>
                <a:latin typeface="Trebuchet MS"/>
                <a:cs typeface="Trebuchet MS"/>
              </a:rPr>
              <a:t> </a:t>
            </a:r>
            <a:r>
              <a:rPr sz="1533" kern="0" spc="136">
                <a:solidFill>
                  <a:srgbClr val="3859BF"/>
                </a:solidFill>
                <a:latin typeface="Trebuchet MS"/>
                <a:cs typeface="Trebuchet MS"/>
              </a:rPr>
              <a:t>Balance</a:t>
            </a:r>
            <a:endParaRPr sz="1533" kern="0">
              <a:solidFill>
                <a:sysClr val="windowText" lastClr="000000"/>
              </a:solidFill>
              <a:latin typeface="Trebuchet MS"/>
              <a:cs typeface="Trebuchet MS"/>
            </a:endParaRPr>
          </a:p>
        </p:txBody>
      </p:sp>
      <p:sp>
        <p:nvSpPr>
          <p:cNvPr id="22" name="object 22"/>
          <p:cNvSpPr txBox="1"/>
          <p:nvPr/>
        </p:nvSpPr>
        <p:spPr>
          <a:xfrm>
            <a:off x="6229865" y="1933058"/>
            <a:ext cx="4407323" cy="713871"/>
          </a:xfrm>
          <a:prstGeom prst="rect">
            <a:avLst/>
          </a:prstGeom>
        </p:spPr>
        <p:txBody>
          <a:bodyPr vert="horz" wrap="square" lIns="0" tIns="8467" rIns="0" bIns="0" rtlCol="0">
            <a:spAutoFit/>
          </a:bodyPr>
          <a:lstStyle/>
          <a:p>
            <a:pPr marL="8467" defTabSz="609630">
              <a:lnSpc>
                <a:spcPts val="1820"/>
              </a:lnSpc>
              <a:spcBef>
                <a:spcPts val="67"/>
              </a:spcBef>
            </a:pPr>
            <a:r>
              <a:rPr sz="1533" kern="0" spc="80">
                <a:solidFill>
                  <a:srgbClr val="3859BF"/>
                </a:solidFill>
                <a:latin typeface="Trebuchet MS"/>
                <a:cs typeface="Trebuchet MS"/>
              </a:rPr>
              <a:t>Fiscal</a:t>
            </a:r>
            <a:r>
              <a:rPr sz="1533" kern="0" spc="-57">
                <a:solidFill>
                  <a:srgbClr val="3859BF"/>
                </a:solidFill>
                <a:latin typeface="Trebuchet MS"/>
                <a:cs typeface="Trebuchet MS"/>
              </a:rPr>
              <a:t> </a:t>
            </a:r>
            <a:r>
              <a:rPr sz="1533" kern="0" spc="110">
                <a:solidFill>
                  <a:srgbClr val="3859BF"/>
                </a:solidFill>
                <a:latin typeface="Trebuchet MS"/>
                <a:cs typeface="Trebuchet MS"/>
              </a:rPr>
              <a:t>year</a:t>
            </a:r>
            <a:endParaRPr sz="1533" kern="0">
              <a:solidFill>
                <a:sysClr val="windowText" lastClr="000000"/>
              </a:solidFill>
              <a:latin typeface="Trebuchet MS"/>
              <a:cs typeface="Trebuchet MS"/>
            </a:endParaRPr>
          </a:p>
          <a:p>
            <a:pPr marL="8467" marR="3387" defTabSz="609630">
              <a:lnSpc>
                <a:spcPts val="1800"/>
              </a:lnSpc>
              <a:spcBef>
                <a:spcPts val="73"/>
              </a:spcBef>
            </a:pPr>
            <a:r>
              <a:rPr sz="1533" kern="0" spc="110">
                <a:solidFill>
                  <a:srgbClr val="3859BF"/>
                </a:solidFill>
                <a:latin typeface="Trebuchet MS"/>
                <a:cs typeface="Trebuchet MS"/>
              </a:rPr>
              <a:t>Local</a:t>
            </a:r>
            <a:r>
              <a:rPr sz="1533" kern="0" spc="-40">
                <a:solidFill>
                  <a:srgbClr val="3859BF"/>
                </a:solidFill>
                <a:latin typeface="Trebuchet MS"/>
                <a:cs typeface="Trebuchet MS"/>
              </a:rPr>
              <a:t> </a:t>
            </a:r>
            <a:r>
              <a:rPr sz="1533" kern="0" spc="120">
                <a:solidFill>
                  <a:srgbClr val="3859BF"/>
                </a:solidFill>
                <a:latin typeface="Trebuchet MS"/>
                <a:cs typeface="Trebuchet MS"/>
              </a:rPr>
              <a:t>government</a:t>
            </a:r>
            <a:r>
              <a:rPr sz="1533" kern="0" spc="-40">
                <a:solidFill>
                  <a:srgbClr val="3859BF"/>
                </a:solidFill>
                <a:latin typeface="Trebuchet MS"/>
                <a:cs typeface="Trebuchet MS"/>
              </a:rPr>
              <a:t> </a:t>
            </a:r>
            <a:r>
              <a:rPr sz="1533" kern="0" spc="147">
                <a:solidFill>
                  <a:srgbClr val="3859BF"/>
                </a:solidFill>
                <a:latin typeface="Trebuchet MS"/>
                <a:cs typeface="Trebuchet MS"/>
              </a:rPr>
              <a:t>demographic</a:t>
            </a:r>
            <a:r>
              <a:rPr sz="1533" kern="0" spc="-37">
                <a:solidFill>
                  <a:srgbClr val="3859BF"/>
                </a:solidFill>
                <a:latin typeface="Trebuchet MS"/>
                <a:cs typeface="Trebuchet MS"/>
              </a:rPr>
              <a:t> </a:t>
            </a:r>
            <a:r>
              <a:rPr sz="1533" kern="0" spc="80">
                <a:solidFill>
                  <a:srgbClr val="3859BF"/>
                </a:solidFill>
                <a:latin typeface="Trebuchet MS"/>
                <a:cs typeface="Trebuchet MS"/>
              </a:rPr>
              <a:t>information </a:t>
            </a:r>
            <a:r>
              <a:rPr sz="1533" kern="0" spc="136">
                <a:solidFill>
                  <a:srgbClr val="3859BF"/>
                </a:solidFill>
                <a:latin typeface="Trebuchet MS"/>
                <a:cs typeface="Trebuchet MS"/>
              </a:rPr>
              <a:t>Designated</a:t>
            </a:r>
            <a:r>
              <a:rPr sz="1533" kern="0" spc="-47">
                <a:solidFill>
                  <a:srgbClr val="3859BF"/>
                </a:solidFill>
                <a:latin typeface="Trebuchet MS"/>
                <a:cs typeface="Trebuchet MS"/>
              </a:rPr>
              <a:t> </a:t>
            </a:r>
            <a:r>
              <a:rPr sz="1533" kern="0" spc="70">
                <a:solidFill>
                  <a:srgbClr val="3859BF"/>
                </a:solidFill>
                <a:latin typeface="Trebuchet MS"/>
                <a:cs typeface="Trebuchet MS"/>
              </a:rPr>
              <a:t>reporter</a:t>
            </a:r>
            <a:r>
              <a:rPr sz="1533" kern="0" spc="-43">
                <a:solidFill>
                  <a:srgbClr val="3859BF"/>
                </a:solidFill>
                <a:latin typeface="Trebuchet MS"/>
                <a:cs typeface="Trebuchet MS"/>
              </a:rPr>
              <a:t> </a:t>
            </a:r>
            <a:r>
              <a:rPr sz="1533" kern="0" spc="87">
                <a:solidFill>
                  <a:srgbClr val="3859BF"/>
                </a:solidFill>
                <a:latin typeface="Trebuchet MS"/>
                <a:cs typeface="Trebuchet MS"/>
              </a:rPr>
              <a:t>confirmation</a:t>
            </a:r>
            <a:endParaRPr sz="1533" kern="0">
              <a:solidFill>
                <a:sysClr val="windowText" lastClr="000000"/>
              </a:solidFill>
              <a:latin typeface="Trebuchet MS"/>
              <a:cs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0488338" y="5169431"/>
            <a:ext cx="1703917" cy="1688677"/>
            <a:chOff x="15732507" y="7754146"/>
            <a:chExt cx="2555875" cy="2533015"/>
          </a:xfrm>
        </p:grpSpPr>
        <p:sp>
          <p:nvSpPr>
            <p:cNvPr id="3" name="object 3"/>
            <p:cNvSpPr/>
            <p:nvPr/>
          </p:nvSpPr>
          <p:spPr>
            <a:xfrm>
              <a:off x="16238106" y="7754149"/>
              <a:ext cx="2050414" cy="2533015"/>
            </a:xfrm>
            <a:custGeom>
              <a:avLst/>
              <a:gdLst/>
              <a:ahLst/>
              <a:cxnLst/>
              <a:rect l="l" t="t" r="r" b="b"/>
              <a:pathLst>
                <a:path w="2050415" h="2533015">
                  <a:moveTo>
                    <a:pt x="2049881" y="0"/>
                  </a:moveTo>
                  <a:lnTo>
                    <a:pt x="1987575" y="8039"/>
                  </a:lnTo>
                  <a:lnTo>
                    <a:pt x="1941347" y="16230"/>
                  </a:lnTo>
                  <a:lnTo>
                    <a:pt x="1895487" y="26174"/>
                  </a:lnTo>
                  <a:lnTo>
                    <a:pt x="1850047" y="37833"/>
                  </a:lnTo>
                  <a:lnTo>
                    <a:pt x="1805076" y="51193"/>
                  </a:lnTo>
                  <a:lnTo>
                    <a:pt x="1760626" y="66255"/>
                  </a:lnTo>
                  <a:lnTo>
                    <a:pt x="1716747" y="82981"/>
                  </a:lnTo>
                  <a:lnTo>
                    <a:pt x="1673504" y="101384"/>
                  </a:lnTo>
                  <a:lnTo>
                    <a:pt x="1630934" y="121437"/>
                  </a:lnTo>
                  <a:lnTo>
                    <a:pt x="1589100" y="143129"/>
                  </a:lnTo>
                  <a:lnTo>
                    <a:pt x="1548041" y="166446"/>
                  </a:lnTo>
                  <a:lnTo>
                    <a:pt x="1507832" y="191363"/>
                  </a:lnTo>
                  <a:lnTo>
                    <a:pt x="1468501" y="217881"/>
                  </a:lnTo>
                  <a:lnTo>
                    <a:pt x="1430121" y="245973"/>
                  </a:lnTo>
                  <a:lnTo>
                    <a:pt x="1392745" y="275628"/>
                  </a:lnTo>
                  <a:lnTo>
                    <a:pt x="1356398" y="306844"/>
                  </a:lnTo>
                  <a:lnTo>
                    <a:pt x="1321168" y="339598"/>
                  </a:lnTo>
                  <a:lnTo>
                    <a:pt x="1287081" y="373875"/>
                  </a:lnTo>
                  <a:lnTo>
                    <a:pt x="1254201" y="409663"/>
                  </a:lnTo>
                  <a:lnTo>
                    <a:pt x="1222578" y="446938"/>
                  </a:lnTo>
                  <a:lnTo>
                    <a:pt x="1192276" y="485698"/>
                  </a:lnTo>
                  <a:lnTo>
                    <a:pt x="1163332" y="525932"/>
                  </a:lnTo>
                  <a:lnTo>
                    <a:pt x="1135799" y="567613"/>
                  </a:lnTo>
                  <a:lnTo>
                    <a:pt x="1109738" y="610743"/>
                  </a:lnTo>
                  <a:lnTo>
                    <a:pt x="0" y="2532862"/>
                  </a:lnTo>
                  <a:lnTo>
                    <a:pt x="898550" y="2532862"/>
                  </a:lnTo>
                  <a:lnTo>
                    <a:pt x="2049881" y="2532862"/>
                  </a:lnTo>
                  <a:lnTo>
                    <a:pt x="2049881" y="1165987"/>
                  </a:lnTo>
                  <a:lnTo>
                    <a:pt x="2049881" y="0"/>
                  </a:lnTo>
                  <a:close/>
                </a:path>
              </a:pathLst>
            </a:custGeom>
            <a:solidFill>
              <a:srgbClr val="5279F2"/>
            </a:solidFill>
          </p:spPr>
          <p:txBody>
            <a:bodyPr wrap="square" lIns="0" tIns="0" rIns="0" bIns="0" rtlCol="0"/>
            <a:lstStyle/>
            <a:p>
              <a:pPr defTabSz="609630"/>
              <a:endParaRPr sz="1200" kern="0">
                <a:solidFill>
                  <a:sysClr val="windowText" lastClr="000000"/>
                </a:solidFill>
              </a:endParaRPr>
            </a:p>
          </p:txBody>
        </p:sp>
        <p:sp>
          <p:nvSpPr>
            <p:cNvPr id="4" name="object 4"/>
            <p:cNvSpPr/>
            <p:nvPr/>
          </p:nvSpPr>
          <p:spPr>
            <a:xfrm>
              <a:off x="15732507" y="9007687"/>
              <a:ext cx="2555875" cy="1279525"/>
            </a:xfrm>
            <a:custGeom>
              <a:avLst/>
              <a:gdLst/>
              <a:ahLst/>
              <a:cxnLst/>
              <a:rect l="l" t="t" r="r" b="b"/>
              <a:pathLst>
                <a:path w="2555875" h="1279525">
                  <a:moveTo>
                    <a:pt x="0" y="1279313"/>
                  </a:moveTo>
                  <a:lnTo>
                    <a:pt x="2555490" y="1279313"/>
                  </a:lnTo>
                  <a:lnTo>
                    <a:pt x="2555490" y="680784"/>
                  </a:lnTo>
                  <a:lnTo>
                    <a:pt x="2525100" y="623522"/>
                  </a:lnTo>
                  <a:lnTo>
                    <a:pt x="2501877" y="584402"/>
                  </a:lnTo>
                  <a:lnTo>
                    <a:pt x="2477168" y="546081"/>
                  </a:lnTo>
                  <a:lnTo>
                    <a:pt x="2450988" y="508607"/>
                  </a:lnTo>
                  <a:lnTo>
                    <a:pt x="2423348" y="472026"/>
                  </a:lnTo>
                  <a:lnTo>
                    <a:pt x="2394261" y="436386"/>
                  </a:lnTo>
                  <a:lnTo>
                    <a:pt x="2363740" y="401733"/>
                  </a:lnTo>
                  <a:lnTo>
                    <a:pt x="2331797" y="368115"/>
                  </a:lnTo>
                  <a:lnTo>
                    <a:pt x="2298445" y="335578"/>
                  </a:lnTo>
                  <a:lnTo>
                    <a:pt x="2263697" y="304169"/>
                  </a:lnTo>
                  <a:lnTo>
                    <a:pt x="2227564" y="273935"/>
                  </a:lnTo>
                  <a:lnTo>
                    <a:pt x="2190060" y="244923"/>
                  </a:lnTo>
                  <a:lnTo>
                    <a:pt x="2151198" y="217180"/>
                  </a:lnTo>
                  <a:lnTo>
                    <a:pt x="2110988" y="190752"/>
                  </a:lnTo>
                  <a:lnTo>
                    <a:pt x="2069445" y="165687"/>
                  </a:lnTo>
                  <a:lnTo>
                    <a:pt x="2026967" y="142242"/>
                  </a:lnTo>
                  <a:lnTo>
                    <a:pt x="1983976" y="120634"/>
                  </a:lnTo>
                  <a:lnTo>
                    <a:pt x="1940519" y="100850"/>
                  </a:lnTo>
                  <a:lnTo>
                    <a:pt x="1896642" y="82877"/>
                  </a:lnTo>
                  <a:lnTo>
                    <a:pt x="1852393" y="66703"/>
                  </a:lnTo>
                  <a:lnTo>
                    <a:pt x="1807817" y="52314"/>
                  </a:lnTo>
                  <a:lnTo>
                    <a:pt x="1762964" y="39700"/>
                  </a:lnTo>
                  <a:lnTo>
                    <a:pt x="1717878" y="28846"/>
                  </a:lnTo>
                  <a:lnTo>
                    <a:pt x="1672608" y="19740"/>
                  </a:lnTo>
                  <a:lnTo>
                    <a:pt x="1627199" y="12371"/>
                  </a:lnTo>
                  <a:lnTo>
                    <a:pt x="1581699" y="6725"/>
                  </a:lnTo>
                  <a:lnTo>
                    <a:pt x="1536155" y="2789"/>
                  </a:lnTo>
                  <a:lnTo>
                    <a:pt x="1490614" y="551"/>
                  </a:lnTo>
                  <a:lnTo>
                    <a:pt x="1445122" y="0"/>
                  </a:lnTo>
                  <a:lnTo>
                    <a:pt x="1399727" y="1121"/>
                  </a:lnTo>
                  <a:lnTo>
                    <a:pt x="1354475" y="3902"/>
                  </a:lnTo>
                  <a:lnTo>
                    <a:pt x="1309413" y="8332"/>
                  </a:lnTo>
                  <a:lnTo>
                    <a:pt x="1264589" y="14396"/>
                  </a:lnTo>
                  <a:lnTo>
                    <a:pt x="1220048" y="22084"/>
                  </a:lnTo>
                  <a:lnTo>
                    <a:pt x="1175839" y="31381"/>
                  </a:lnTo>
                  <a:lnTo>
                    <a:pt x="1132007" y="42277"/>
                  </a:lnTo>
                  <a:lnTo>
                    <a:pt x="1088600" y="54757"/>
                  </a:lnTo>
                  <a:lnTo>
                    <a:pt x="1045664" y="68810"/>
                  </a:lnTo>
                  <a:lnTo>
                    <a:pt x="1003248" y="84423"/>
                  </a:lnTo>
                  <a:lnTo>
                    <a:pt x="961396" y="101583"/>
                  </a:lnTo>
                  <a:lnTo>
                    <a:pt x="920157" y="120278"/>
                  </a:lnTo>
                  <a:lnTo>
                    <a:pt x="879577" y="140495"/>
                  </a:lnTo>
                  <a:lnTo>
                    <a:pt x="839703" y="162222"/>
                  </a:lnTo>
                  <a:lnTo>
                    <a:pt x="800583" y="185446"/>
                  </a:lnTo>
                  <a:lnTo>
                    <a:pt x="762262" y="210154"/>
                  </a:lnTo>
                  <a:lnTo>
                    <a:pt x="724788" y="236335"/>
                  </a:lnTo>
                  <a:lnTo>
                    <a:pt x="688208" y="263974"/>
                  </a:lnTo>
                  <a:lnTo>
                    <a:pt x="652568" y="293061"/>
                  </a:lnTo>
                  <a:lnTo>
                    <a:pt x="617916" y="323582"/>
                  </a:lnTo>
                  <a:lnTo>
                    <a:pt x="584298" y="355525"/>
                  </a:lnTo>
                  <a:lnTo>
                    <a:pt x="551762" y="388877"/>
                  </a:lnTo>
                  <a:lnTo>
                    <a:pt x="520354" y="423625"/>
                  </a:lnTo>
                  <a:lnTo>
                    <a:pt x="490120" y="459758"/>
                  </a:lnTo>
                  <a:lnTo>
                    <a:pt x="461109" y="497262"/>
                  </a:lnTo>
                  <a:lnTo>
                    <a:pt x="433367" y="536125"/>
                  </a:lnTo>
                  <a:lnTo>
                    <a:pt x="406941" y="576334"/>
                  </a:lnTo>
                  <a:lnTo>
                    <a:pt x="381877" y="617877"/>
                  </a:lnTo>
                  <a:lnTo>
                    <a:pt x="0" y="1279313"/>
                  </a:lnTo>
                  <a:close/>
                </a:path>
              </a:pathLst>
            </a:custGeom>
            <a:solidFill>
              <a:srgbClr val="3859BF"/>
            </a:solidFill>
          </p:spPr>
          <p:txBody>
            <a:bodyPr wrap="square" lIns="0" tIns="0" rIns="0" bIns="0" rtlCol="0"/>
            <a:lstStyle/>
            <a:p>
              <a:pPr defTabSz="609630"/>
              <a:endParaRPr sz="1200" kern="0">
                <a:solidFill>
                  <a:sysClr val="windowText" lastClr="000000"/>
                </a:solidFill>
              </a:endParaRPr>
            </a:p>
          </p:txBody>
        </p:sp>
        <p:sp>
          <p:nvSpPr>
            <p:cNvPr id="5" name="object 5"/>
            <p:cNvSpPr/>
            <p:nvPr/>
          </p:nvSpPr>
          <p:spPr>
            <a:xfrm>
              <a:off x="16225901" y="7847380"/>
              <a:ext cx="2062480" cy="2439670"/>
            </a:xfrm>
            <a:custGeom>
              <a:avLst/>
              <a:gdLst/>
              <a:ahLst/>
              <a:cxnLst/>
              <a:rect l="l" t="t" r="r" b="b"/>
              <a:pathLst>
                <a:path w="2062480" h="2439670">
                  <a:moveTo>
                    <a:pt x="1208316" y="2439632"/>
                  </a:moveTo>
                  <a:lnTo>
                    <a:pt x="1174902" y="2392603"/>
                  </a:lnTo>
                  <a:lnTo>
                    <a:pt x="1145895" y="2357767"/>
                  </a:lnTo>
                  <a:lnTo>
                    <a:pt x="1114526" y="2324608"/>
                  </a:lnTo>
                  <a:lnTo>
                    <a:pt x="1080833" y="2293251"/>
                  </a:lnTo>
                  <a:lnTo>
                    <a:pt x="1044854" y="2263851"/>
                  </a:lnTo>
                  <a:lnTo>
                    <a:pt x="1006627" y="2236520"/>
                  </a:lnTo>
                  <a:lnTo>
                    <a:pt x="966165" y="2211374"/>
                  </a:lnTo>
                  <a:lnTo>
                    <a:pt x="924166" y="2188908"/>
                  </a:lnTo>
                  <a:lnTo>
                    <a:pt x="881380" y="2169464"/>
                  </a:lnTo>
                  <a:lnTo>
                    <a:pt x="837920" y="2153018"/>
                  </a:lnTo>
                  <a:lnTo>
                    <a:pt x="793927" y="2139505"/>
                  </a:lnTo>
                  <a:lnTo>
                    <a:pt x="749528" y="2128926"/>
                  </a:lnTo>
                  <a:lnTo>
                    <a:pt x="704862" y="2121230"/>
                  </a:lnTo>
                  <a:lnTo>
                    <a:pt x="660044" y="2116378"/>
                  </a:lnTo>
                  <a:lnTo>
                    <a:pt x="615213" y="2114334"/>
                  </a:lnTo>
                  <a:lnTo>
                    <a:pt x="570496" y="2115070"/>
                  </a:lnTo>
                  <a:lnTo>
                    <a:pt x="526021" y="2118563"/>
                  </a:lnTo>
                  <a:lnTo>
                    <a:pt x="481926" y="2124760"/>
                  </a:lnTo>
                  <a:lnTo>
                    <a:pt x="438353" y="2133625"/>
                  </a:lnTo>
                  <a:lnTo>
                    <a:pt x="395401" y="2145131"/>
                  </a:lnTo>
                  <a:lnTo>
                    <a:pt x="353225" y="2159241"/>
                  </a:lnTo>
                  <a:lnTo>
                    <a:pt x="311937" y="2175916"/>
                  </a:lnTo>
                  <a:lnTo>
                    <a:pt x="271678" y="2195131"/>
                  </a:lnTo>
                  <a:lnTo>
                    <a:pt x="232587" y="2216848"/>
                  </a:lnTo>
                  <a:lnTo>
                    <a:pt x="194779" y="2241029"/>
                  </a:lnTo>
                  <a:lnTo>
                    <a:pt x="158394" y="2267635"/>
                  </a:lnTo>
                  <a:lnTo>
                    <a:pt x="123558" y="2296642"/>
                  </a:lnTo>
                  <a:lnTo>
                    <a:pt x="90398" y="2328011"/>
                  </a:lnTo>
                  <a:lnTo>
                    <a:pt x="59055" y="2361704"/>
                  </a:lnTo>
                  <a:lnTo>
                    <a:pt x="29641" y="2397683"/>
                  </a:lnTo>
                  <a:lnTo>
                    <a:pt x="2311" y="2435910"/>
                  </a:lnTo>
                  <a:lnTo>
                    <a:pt x="0" y="2439632"/>
                  </a:lnTo>
                  <a:lnTo>
                    <a:pt x="1208316" y="2439632"/>
                  </a:lnTo>
                  <a:close/>
                </a:path>
                <a:path w="2062480" h="2439670">
                  <a:moveTo>
                    <a:pt x="2062086" y="0"/>
                  </a:moveTo>
                  <a:lnTo>
                    <a:pt x="1564678" y="861542"/>
                  </a:lnTo>
                  <a:lnTo>
                    <a:pt x="1541233" y="904024"/>
                  </a:lnTo>
                  <a:lnTo>
                    <a:pt x="1519631" y="947013"/>
                  </a:lnTo>
                  <a:lnTo>
                    <a:pt x="1499844" y="990473"/>
                  </a:lnTo>
                  <a:lnTo>
                    <a:pt x="1481874" y="1034351"/>
                  </a:lnTo>
                  <a:lnTo>
                    <a:pt x="1465694" y="1078598"/>
                  </a:lnTo>
                  <a:lnTo>
                    <a:pt x="1451305" y="1123175"/>
                  </a:lnTo>
                  <a:lnTo>
                    <a:pt x="1438694" y="1168031"/>
                  </a:lnTo>
                  <a:lnTo>
                    <a:pt x="1427835" y="1213116"/>
                  </a:lnTo>
                  <a:lnTo>
                    <a:pt x="1418729" y="1258379"/>
                  </a:lnTo>
                  <a:lnTo>
                    <a:pt x="1411363" y="1303794"/>
                  </a:lnTo>
                  <a:lnTo>
                    <a:pt x="1405712" y="1349286"/>
                  </a:lnTo>
                  <a:lnTo>
                    <a:pt x="1401787" y="1394828"/>
                  </a:lnTo>
                  <a:lnTo>
                    <a:pt x="1399540" y="1440370"/>
                  </a:lnTo>
                  <a:lnTo>
                    <a:pt x="1398993" y="1485861"/>
                  </a:lnTo>
                  <a:lnTo>
                    <a:pt x="1400111" y="1531264"/>
                  </a:lnTo>
                  <a:lnTo>
                    <a:pt x="1402892" y="1576514"/>
                  </a:lnTo>
                  <a:lnTo>
                    <a:pt x="1407325" y="1621574"/>
                  </a:lnTo>
                  <a:lnTo>
                    <a:pt x="1413395" y="1666392"/>
                  </a:lnTo>
                  <a:lnTo>
                    <a:pt x="1421079" y="1710931"/>
                  </a:lnTo>
                  <a:lnTo>
                    <a:pt x="1430375" y="1755152"/>
                  </a:lnTo>
                  <a:lnTo>
                    <a:pt x="1441272" y="1798980"/>
                  </a:lnTo>
                  <a:lnTo>
                    <a:pt x="1453756" y="1842389"/>
                  </a:lnTo>
                  <a:lnTo>
                    <a:pt x="1467802" y="1885315"/>
                  </a:lnTo>
                  <a:lnTo>
                    <a:pt x="1483410" y="1927733"/>
                  </a:lnTo>
                  <a:lnTo>
                    <a:pt x="1500581" y="1969592"/>
                  </a:lnTo>
                  <a:lnTo>
                    <a:pt x="1519275" y="2010829"/>
                  </a:lnTo>
                  <a:lnTo>
                    <a:pt x="1539494" y="2051405"/>
                  </a:lnTo>
                  <a:lnTo>
                    <a:pt x="1561211" y="2091283"/>
                  </a:lnTo>
                  <a:lnTo>
                    <a:pt x="1584439" y="2130399"/>
                  </a:lnTo>
                  <a:lnTo>
                    <a:pt x="1609153" y="2168715"/>
                  </a:lnTo>
                  <a:lnTo>
                    <a:pt x="1635328" y="2206193"/>
                  </a:lnTo>
                  <a:lnTo>
                    <a:pt x="1662963" y="2242782"/>
                  </a:lnTo>
                  <a:lnTo>
                    <a:pt x="1692059" y="2278418"/>
                  </a:lnTo>
                  <a:lnTo>
                    <a:pt x="1722577" y="2313063"/>
                  </a:lnTo>
                  <a:lnTo>
                    <a:pt x="1754517" y="2346693"/>
                  </a:lnTo>
                  <a:lnTo>
                    <a:pt x="1787867" y="2379218"/>
                  </a:lnTo>
                  <a:lnTo>
                    <a:pt x="1822615" y="2410637"/>
                  </a:lnTo>
                  <a:lnTo>
                    <a:pt x="1857273" y="2439632"/>
                  </a:lnTo>
                  <a:lnTo>
                    <a:pt x="2062086" y="2439632"/>
                  </a:lnTo>
                  <a:lnTo>
                    <a:pt x="2062086" y="0"/>
                  </a:lnTo>
                  <a:close/>
                </a:path>
              </a:pathLst>
            </a:custGeom>
            <a:solidFill>
              <a:srgbClr val="FFFFFF"/>
            </a:solidFill>
          </p:spPr>
          <p:txBody>
            <a:bodyPr wrap="square" lIns="0" tIns="0" rIns="0" bIns="0" rtlCol="0"/>
            <a:lstStyle/>
            <a:p>
              <a:pPr defTabSz="609630"/>
              <a:endParaRPr sz="1200" kern="0">
                <a:solidFill>
                  <a:sysClr val="windowText" lastClr="000000"/>
                </a:solidFill>
              </a:endParaRPr>
            </a:p>
          </p:txBody>
        </p:sp>
      </p:grpSp>
      <p:pic>
        <p:nvPicPr>
          <p:cNvPr id="6" name="object 6"/>
          <p:cNvPicPr/>
          <p:nvPr/>
        </p:nvPicPr>
        <p:blipFill>
          <a:blip r:embed="rId2" cstate="print"/>
          <a:stretch>
            <a:fillRect/>
          </a:stretch>
        </p:blipFill>
        <p:spPr>
          <a:xfrm>
            <a:off x="3320842" y="6796757"/>
            <a:ext cx="109751" cy="61243"/>
          </a:xfrm>
          <a:prstGeom prst="rect">
            <a:avLst/>
          </a:prstGeom>
        </p:spPr>
      </p:pic>
      <p:pic>
        <p:nvPicPr>
          <p:cNvPr id="7" name="object 7"/>
          <p:cNvPicPr/>
          <p:nvPr/>
        </p:nvPicPr>
        <p:blipFill>
          <a:blip r:embed="rId3" cstate="print"/>
          <a:stretch>
            <a:fillRect/>
          </a:stretch>
        </p:blipFill>
        <p:spPr>
          <a:xfrm>
            <a:off x="2823568" y="6465989"/>
            <a:ext cx="99519" cy="99502"/>
          </a:xfrm>
          <a:prstGeom prst="rect">
            <a:avLst/>
          </a:prstGeom>
        </p:spPr>
      </p:pic>
      <p:pic>
        <p:nvPicPr>
          <p:cNvPr id="8" name="object 8"/>
          <p:cNvPicPr/>
          <p:nvPr/>
        </p:nvPicPr>
        <p:blipFill>
          <a:blip r:embed="rId4" cstate="print"/>
          <a:stretch>
            <a:fillRect/>
          </a:stretch>
        </p:blipFill>
        <p:spPr>
          <a:xfrm>
            <a:off x="2991829" y="6466772"/>
            <a:ext cx="98498" cy="98498"/>
          </a:xfrm>
          <a:prstGeom prst="rect">
            <a:avLst/>
          </a:prstGeom>
        </p:spPr>
      </p:pic>
      <p:pic>
        <p:nvPicPr>
          <p:cNvPr id="9" name="object 9"/>
          <p:cNvPicPr/>
          <p:nvPr/>
        </p:nvPicPr>
        <p:blipFill>
          <a:blip r:embed="rId5" cstate="print"/>
          <a:stretch>
            <a:fillRect/>
          </a:stretch>
        </p:blipFill>
        <p:spPr>
          <a:xfrm>
            <a:off x="3326835" y="6635679"/>
            <a:ext cx="97885" cy="97902"/>
          </a:xfrm>
          <a:prstGeom prst="rect">
            <a:avLst/>
          </a:prstGeom>
        </p:spPr>
      </p:pic>
      <p:pic>
        <p:nvPicPr>
          <p:cNvPr id="10" name="object 10"/>
          <p:cNvPicPr/>
          <p:nvPr/>
        </p:nvPicPr>
        <p:blipFill>
          <a:blip r:embed="rId6" cstate="print"/>
          <a:stretch>
            <a:fillRect/>
          </a:stretch>
        </p:blipFill>
        <p:spPr>
          <a:xfrm>
            <a:off x="3161400" y="6470245"/>
            <a:ext cx="92965" cy="92982"/>
          </a:xfrm>
          <a:prstGeom prst="rect">
            <a:avLst/>
          </a:prstGeom>
        </p:spPr>
      </p:pic>
      <p:pic>
        <p:nvPicPr>
          <p:cNvPr id="11" name="object 11"/>
          <p:cNvPicPr/>
          <p:nvPr/>
        </p:nvPicPr>
        <p:blipFill>
          <a:blip r:embed="rId7" cstate="print"/>
          <a:stretch>
            <a:fillRect/>
          </a:stretch>
        </p:blipFill>
        <p:spPr>
          <a:xfrm>
            <a:off x="3498177" y="6805251"/>
            <a:ext cx="92676" cy="52749"/>
          </a:xfrm>
          <a:prstGeom prst="rect">
            <a:avLst/>
          </a:prstGeom>
        </p:spPr>
      </p:pic>
      <p:pic>
        <p:nvPicPr>
          <p:cNvPr id="12" name="object 12"/>
          <p:cNvPicPr/>
          <p:nvPr/>
        </p:nvPicPr>
        <p:blipFill>
          <a:blip r:embed="rId8" cstate="print"/>
          <a:stretch>
            <a:fillRect/>
          </a:stretch>
        </p:blipFill>
        <p:spPr>
          <a:xfrm>
            <a:off x="3502756" y="6642897"/>
            <a:ext cx="83347" cy="83347"/>
          </a:xfrm>
          <a:prstGeom prst="rect">
            <a:avLst/>
          </a:prstGeom>
        </p:spPr>
      </p:pic>
      <p:pic>
        <p:nvPicPr>
          <p:cNvPr id="13" name="object 13"/>
          <p:cNvPicPr/>
          <p:nvPr/>
        </p:nvPicPr>
        <p:blipFill>
          <a:blip r:embed="rId9" cstate="print"/>
          <a:stretch>
            <a:fillRect/>
          </a:stretch>
        </p:blipFill>
        <p:spPr>
          <a:xfrm>
            <a:off x="3334036" y="6475198"/>
            <a:ext cx="83347" cy="83347"/>
          </a:xfrm>
          <a:prstGeom prst="rect">
            <a:avLst/>
          </a:prstGeom>
        </p:spPr>
      </p:pic>
      <p:pic>
        <p:nvPicPr>
          <p:cNvPr id="14" name="object 14"/>
          <p:cNvPicPr/>
          <p:nvPr/>
        </p:nvPicPr>
        <p:blipFill>
          <a:blip r:embed="rId10" cstate="print"/>
          <a:stretch>
            <a:fillRect/>
          </a:stretch>
        </p:blipFill>
        <p:spPr>
          <a:xfrm>
            <a:off x="2832505" y="6307448"/>
            <a:ext cx="81543" cy="81543"/>
          </a:xfrm>
          <a:prstGeom prst="rect">
            <a:avLst/>
          </a:prstGeom>
        </p:spPr>
      </p:pic>
      <p:pic>
        <p:nvPicPr>
          <p:cNvPr id="15" name="object 15"/>
          <p:cNvPicPr/>
          <p:nvPr/>
        </p:nvPicPr>
        <p:blipFill>
          <a:blip r:embed="rId11" cstate="print"/>
          <a:stretch>
            <a:fillRect/>
          </a:stretch>
        </p:blipFill>
        <p:spPr>
          <a:xfrm>
            <a:off x="3000358" y="6308521"/>
            <a:ext cx="80163" cy="80163"/>
          </a:xfrm>
          <a:prstGeom prst="rect">
            <a:avLst/>
          </a:prstGeom>
        </p:spPr>
      </p:pic>
      <p:pic>
        <p:nvPicPr>
          <p:cNvPr id="16" name="object 16"/>
          <p:cNvPicPr/>
          <p:nvPr/>
        </p:nvPicPr>
        <p:blipFill>
          <a:blip r:embed="rId12" cstate="print"/>
          <a:stretch>
            <a:fillRect/>
          </a:stretch>
        </p:blipFill>
        <p:spPr>
          <a:xfrm>
            <a:off x="3169946" y="6310087"/>
            <a:ext cx="76231" cy="76231"/>
          </a:xfrm>
          <a:prstGeom prst="rect">
            <a:avLst/>
          </a:prstGeom>
        </p:spPr>
      </p:pic>
      <p:pic>
        <p:nvPicPr>
          <p:cNvPr id="17" name="object 17"/>
          <p:cNvPicPr/>
          <p:nvPr/>
        </p:nvPicPr>
        <p:blipFill>
          <a:blip r:embed="rId13" cstate="print"/>
          <a:stretch>
            <a:fillRect/>
          </a:stretch>
        </p:blipFill>
        <p:spPr>
          <a:xfrm>
            <a:off x="3673451" y="6813593"/>
            <a:ext cx="76231" cy="44407"/>
          </a:xfrm>
          <a:prstGeom prst="rect">
            <a:avLst/>
          </a:prstGeom>
        </p:spPr>
      </p:pic>
      <p:pic>
        <p:nvPicPr>
          <p:cNvPr id="18" name="object 18"/>
          <p:cNvPicPr/>
          <p:nvPr/>
        </p:nvPicPr>
        <p:blipFill>
          <a:blip r:embed="rId14" cstate="print"/>
          <a:stretch>
            <a:fillRect/>
          </a:stretch>
        </p:blipFill>
        <p:spPr>
          <a:xfrm>
            <a:off x="3508578" y="6480799"/>
            <a:ext cx="71907" cy="71907"/>
          </a:xfrm>
          <a:prstGeom prst="rect">
            <a:avLst/>
          </a:prstGeom>
        </p:spPr>
      </p:pic>
      <p:pic>
        <p:nvPicPr>
          <p:cNvPr id="19" name="object 19"/>
          <p:cNvPicPr/>
          <p:nvPr/>
        </p:nvPicPr>
        <p:blipFill>
          <a:blip r:embed="rId15" cstate="print"/>
          <a:stretch>
            <a:fillRect/>
          </a:stretch>
        </p:blipFill>
        <p:spPr>
          <a:xfrm>
            <a:off x="3340930" y="6314037"/>
            <a:ext cx="68877" cy="68911"/>
          </a:xfrm>
          <a:prstGeom prst="rect">
            <a:avLst/>
          </a:prstGeom>
        </p:spPr>
      </p:pic>
      <p:pic>
        <p:nvPicPr>
          <p:cNvPr id="20" name="object 20"/>
          <p:cNvPicPr/>
          <p:nvPr/>
        </p:nvPicPr>
        <p:blipFill>
          <a:blip r:embed="rId16" cstate="print"/>
          <a:stretch>
            <a:fillRect/>
          </a:stretch>
        </p:blipFill>
        <p:spPr>
          <a:xfrm>
            <a:off x="3677418" y="6649792"/>
            <a:ext cx="68877" cy="68877"/>
          </a:xfrm>
          <a:prstGeom prst="rect">
            <a:avLst/>
          </a:prstGeom>
        </p:spPr>
      </p:pic>
      <p:pic>
        <p:nvPicPr>
          <p:cNvPr id="21" name="object 21"/>
          <p:cNvPicPr/>
          <p:nvPr/>
        </p:nvPicPr>
        <p:blipFill>
          <a:blip r:embed="rId17" cstate="print"/>
          <a:stretch>
            <a:fillRect/>
          </a:stretch>
        </p:blipFill>
        <p:spPr>
          <a:xfrm>
            <a:off x="2841545" y="6148517"/>
            <a:ext cx="64195" cy="64195"/>
          </a:xfrm>
          <a:prstGeom prst="rect">
            <a:avLst/>
          </a:prstGeom>
        </p:spPr>
      </p:pic>
      <p:pic>
        <p:nvPicPr>
          <p:cNvPr id="22" name="object 22"/>
          <p:cNvPicPr/>
          <p:nvPr/>
        </p:nvPicPr>
        <p:blipFill>
          <a:blip r:embed="rId18" cstate="print"/>
          <a:stretch>
            <a:fillRect/>
          </a:stretch>
        </p:blipFill>
        <p:spPr>
          <a:xfrm>
            <a:off x="3008784" y="6148926"/>
            <a:ext cx="63549" cy="63565"/>
          </a:xfrm>
          <a:prstGeom prst="rect">
            <a:avLst/>
          </a:prstGeom>
        </p:spPr>
      </p:pic>
      <p:sp>
        <p:nvSpPr>
          <p:cNvPr id="23" name="object 23"/>
          <p:cNvSpPr/>
          <p:nvPr/>
        </p:nvSpPr>
        <p:spPr>
          <a:xfrm>
            <a:off x="3849049" y="6821798"/>
            <a:ext cx="60113" cy="36407"/>
          </a:xfrm>
          <a:custGeom>
            <a:avLst/>
            <a:gdLst/>
            <a:ahLst/>
            <a:cxnLst/>
            <a:rect l="l" t="t" r="r" b="b"/>
            <a:pathLst>
              <a:path w="90170" h="54609">
                <a:moveTo>
                  <a:pt x="87946" y="54302"/>
                </a:moveTo>
                <a:lnTo>
                  <a:pt x="2023" y="54302"/>
                </a:lnTo>
                <a:lnTo>
                  <a:pt x="0" y="44227"/>
                </a:lnTo>
                <a:lnTo>
                  <a:pt x="3949" y="27211"/>
                </a:lnTo>
                <a:lnTo>
                  <a:pt x="14223" y="12997"/>
                </a:lnTo>
                <a:lnTo>
                  <a:pt x="28978" y="3341"/>
                </a:lnTo>
                <a:lnTo>
                  <a:pt x="46372" y="0"/>
                </a:lnTo>
                <a:lnTo>
                  <a:pt x="63098" y="3922"/>
                </a:lnTo>
                <a:lnTo>
                  <a:pt x="77033" y="13782"/>
                </a:lnTo>
                <a:lnTo>
                  <a:pt x="86554" y="27922"/>
                </a:lnTo>
                <a:lnTo>
                  <a:pt x="90037" y="44686"/>
                </a:lnTo>
                <a:lnTo>
                  <a:pt x="87946" y="54302"/>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pic>
        <p:nvPicPr>
          <p:cNvPr id="24" name="object 24"/>
          <p:cNvPicPr/>
          <p:nvPr/>
        </p:nvPicPr>
        <p:blipFill>
          <a:blip r:embed="rId19" cstate="print"/>
          <a:stretch>
            <a:fillRect/>
          </a:stretch>
        </p:blipFill>
        <p:spPr>
          <a:xfrm>
            <a:off x="3514264" y="6318309"/>
            <a:ext cx="60025" cy="60008"/>
          </a:xfrm>
          <a:prstGeom prst="rect">
            <a:avLst/>
          </a:prstGeom>
        </p:spPr>
      </p:pic>
      <p:pic>
        <p:nvPicPr>
          <p:cNvPr id="25" name="object 25"/>
          <p:cNvPicPr/>
          <p:nvPr/>
        </p:nvPicPr>
        <p:blipFill>
          <a:blip r:embed="rId20" cstate="print"/>
          <a:stretch>
            <a:fillRect/>
          </a:stretch>
        </p:blipFill>
        <p:spPr>
          <a:xfrm>
            <a:off x="3681657" y="6487030"/>
            <a:ext cx="60025" cy="59973"/>
          </a:xfrm>
          <a:prstGeom prst="rect">
            <a:avLst/>
          </a:prstGeom>
        </p:spPr>
      </p:pic>
      <p:pic>
        <p:nvPicPr>
          <p:cNvPr id="26" name="object 26"/>
          <p:cNvPicPr/>
          <p:nvPr/>
        </p:nvPicPr>
        <p:blipFill>
          <a:blip r:embed="rId21" cstate="print"/>
          <a:stretch>
            <a:fillRect/>
          </a:stretch>
        </p:blipFill>
        <p:spPr>
          <a:xfrm>
            <a:off x="3178134" y="6150901"/>
            <a:ext cx="60025" cy="60007"/>
          </a:xfrm>
          <a:prstGeom prst="rect">
            <a:avLst/>
          </a:prstGeom>
        </p:spPr>
      </p:pic>
      <p:pic>
        <p:nvPicPr>
          <p:cNvPr id="27" name="object 27"/>
          <p:cNvPicPr/>
          <p:nvPr/>
        </p:nvPicPr>
        <p:blipFill>
          <a:blip r:embed="rId22" cstate="print"/>
          <a:stretch>
            <a:fillRect/>
          </a:stretch>
        </p:blipFill>
        <p:spPr>
          <a:xfrm>
            <a:off x="3348165" y="6153504"/>
            <a:ext cx="54764" cy="54799"/>
          </a:xfrm>
          <a:prstGeom prst="rect">
            <a:avLst/>
          </a:prstGeom>
        </p:spPr>
      </p:pic>
      <p:pic>
        <p:nvPicPr>
          <p:cNvPr id="28" name="object 28"/>
          <p:cNvPicPr/>
          <p:nvPr/>
        </p:nvPicPr>
        <p:blipFill>
          <a:blip r:embed="rId23" cstate="print"/>
          <a:stretch>
            <a:fillRect/>
          </a:stretch>
        </p:blipFill>
        <p:spPr>
          <a:xfrm>
            <a:off x="3851705" y="6657044"/>
            <a:ext cx="54765" cy="54765"/>
          </a:xfrm>
          <a:prstGeom prst="rect">
            <a:avLst/>
          </a:prstGeom>
        </p:spPr>
      </p:pic>
      <p:pic>
        <p:nvPicPr>
          <p:cNvPr id="29" name="object 29"/>
          <p:cNvPicPr/>
          <p:nvPr/>
        </p:nvPicPr>
        <p:blipFill>
          <a:blip r:embed="rId24" cstate="print"/>
          <a:stretch>
            <a:fillRect/>
          </a:stretch>
        </p:blipFill>
        <p:spPr>
          <a:xfrm>
            <a:off x="3686848" y="6323485"/>
            <a:ext cx="49641" cy="49606"/>
          </a:xfrm>
          <a:prstGeom prst="rect">
            <a:avLst/>
          </a:prstGeom>
        </p:spPr>
      </p:pic>
      <p:pic>
        <p:nvPicPr>
          <p:cNvPr id="30" name="object 30"/>
          <p:cNvPicPr/>
          <p:nvPr/>
        </p:nvPicPr>
        <p:blipFill>
          <a:blip r:embed="rId25" cstate="print"/>
          <a:stretch>
            <a:fillRect/>
          </a:stretch>
        </p:blipFill>
        <p:spPr>
          <a:xfrm>
            <a:off x="2849410" y="5989568"/>
            <a:ext cx="48465" cy="48466"/>
          </a:xfrm>
          <a:prstGeom prst="rect">
            <a:avLst/>
          </a:prstGeom>
        </p:spPr>
      </p:pic>
      <p:pic>
        <p:nvPicPr>
          <p:cNvPr id="31" name="object 31"/>
          <p:cNvPicPr/>
          <p:nvPr/>
        </p:nvPicPr>
        <p:blipFill>
          <a:blip r:embed="rId26" cstate="print"/>
          <a:stretch>
            <a:fillRect/>
          </a:stretch>
        </p:blipFill>
        <p:spPr>
          <a:xfrm>
            <a:off x="3016274" y="5989636"/>
            <a:ext cx="48347" cy="48329"/>
          </a:xfrm>
          <a:prstGeom prst="rect">
            <a:avLst/>
          </a:prstGeom>
        </p:spPr>
      </p:pic>
      <p:pic>
        <p:nvPicPr>
          <p:cNvPr id="32" name="object 32"/>
          <p:cNvPicPr/>
          <p:nvPr/>
        </p:nvPicPr>
        <p:blipFill>
          <a:blip r:embed="rId27" cstate="print"/>
          <a:stretch>
            <a:fillRect/>
          </a:stretch>
        </p:blipFill>
        <p:spPr>
          <a:xfrm>
            <a:off x="3855313" y="6493465"/>
            <a:ext cx="47291" cy="47359"/>
          </a:xfrm>
          <a:prstGeom prst="rect">
            <a:avLst/>
          </a:prstGeom>
        </p:spPr>
      </p:pic>
      <p:pic>
        <p:nvPicPr>
          <p:cNvPr id="33" name="object 33"/>
          <p:cNvPicPr/>
          <p:nvPr/>
        </p:nvPicPr>
        <p:blipFill>
          <a:blip r:embed="rId28" cstate="print"/>
          <a:stretch>
            <a:fillRect/>
          </a:stretch>
        </p:blipFill>
        <p:spPr>
          <a:xfrm>
            <a:off x="3520495" y="6157097"/>
            <a:ext cx="47325" cy="47359"/>
          </a:xfrm>
          <a:prstGeom prst="rect">
            <a:avLst/>
          </a:prstGeom>
        </p:spPr>
      </p:pic>
      <p:pic>
        <p:nvPicPr>
          <p:cNvPr id="34" name="object 34"/>
          <p:cNvPicPr/>
          <p:nvPr/>
        </p:nvPicPr>
        <p:blipFill>
          <a:blip r:embed="rId29" cstate="print"/>
          <a:stretch>
            <a:fillRect/>
          </a:stretch>
        </p:blipFill>
        <p:spPr>
          <a:xfrm>
            <a:off x="3185199" y="5990572"/>
            <a:ext cx="45435" cy="45419"/>
          </a:xfrm>
          <a:prstGeom prst="rect">
            <a:avLst/>
          </a:prstGeom>
        </p:spPr>
      </p:pic>
      <p:sp>
        <p:nvSpPr>
          <p:cNvPr id="35" name="object 35"/>
          <p:cNvSpPr/>
          <p:nvPr/>
        </p:nvSpPr>
        <p:spPr>
          <a:xfrm>
            <a:off x="4023506" y="6828863"/>
            <a:ext cx="45720" cy="29210"/>
          </a:xfrm>
          <a:custGeom>
            <a:avLst/>
            <a:gdLst/>
            <a:ahLst/>
            <a:cxnLst/>
            <a:rect l="l" t="t" r="r" b="b"/>
            <a:pathLst>
              <a:path w="68579" h="43815">
                <a:moveTo>
                  <a:pt x="66466" y="43705"/>
                </a:moveTo>
                <a:lnTo>
                  <a:pt x="1942" y="43705"/>
                </a:lnTo>
                <a:lnTo>
                  <a:pt x="0" y="33757"/>
                </a:lnTo>
                <a:lnTo>
                  <a:pt x="2994" y="21028"/>
                </a:lnTo>
                <a:lnTo>
                  <a:pt x="10721" y="10194"/>
                </a:lnTo>
                <a:lnTo>
                  <a:pt x="21699" y="2703"/>
                </a:lnTo>
                <a:lnTo>
                  <a:pt x="34447" y="0"/>
                </a:lnTo>
                <a:lnTo>
                  <a:pt x="47545" y="2760"/>
                </a:lnTo>
                <a:lnTo>
                  <a:pt x="58185" y="10000"/>
                </a:lnTo>
                <a:lnTo>
                  <a:pt x="65382" y="20730"/>
                </a:lnTo>
                <a:lnTo>
                  <a:pt x="68153" y="33961"/>
                </a:lnTo>
                <a:lnTo>
                  <a:pt x="66466" y="43705"/>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36" name="object 36"/>
          <p:cNvSpPr/>
          <p:nvPr/>
        </p:nvSpPr>
        <p:spPr>
          <a:xfrm>
            <a:off x="4025634" y="6663513"/>
            <a:ext cx="41910" cy="41910"/>
          </a:xfrm>
          <a:custGeom>
            <a:avLst/>
            <a:gdLst/>
            <a:ahLst/>
            <a:cxnLst/>
            <a:rect l="l" t="t" r="r" b="b"/>
            <a:pathLst>
              <a:path w="62864" h="62865">
                <a:moveTo>
                  <a:pt x="30999" y="62612"/>
                </a:moveTo>
                <a:lnTo>
                  <a:pt x="18974" y="59887"/>
                </a:lnTo>
                <a:lnTo>
                  <a:pt x="9103" y="52995"/>
                </a:lnTo>
                <a:lnTo>
                  <a:pt x="2430" y="42977"/>
                </a:lnTo>
                <a:lnTo>
                  <a:pt x="0" y="30897"/>
                </a:lnTo>
                <a:lnTo>
                  <a:pt x="2565" y="18877"/>
                </a:lnTo>
                <a:lnTo>
                  <a:pt x="9432" y="8985"/>
                </a:lnTo>
                <a:lnTo>
                  <a:pt x="19473" y="2324"/>
                </a:lnTo>
                <a:lnTo>
                  <a:pt x="31561" y="0"/>
                </a:lnTo>
                <a:lnTo>
                  <a:pt x="43537" y="2707"/>
                </a:lnTo>
                <a:lnTo>
                  <a:pt x="53445" y="9652"/>
                </a:lnTo>
                <a:lnTo>
                  <a:pt x="60174" y="19699"/>
                </a:lnTo>
                <a:lnTo>
                  <a:pt x="62612" y="31714"/>
                </a:lnTo>
                <a:lnTo>
                  <a:pt x="59996" y="43753"/>
                </a:lnTo>
                <a:lnTo>
                  <a:pt x="53097" y="53655"/>
                </a:lnTo>
                <a:lnTo>
                  <a:pt x="43052" y="60312"/>
                </a:lnTo>
                <a:lnTo>
                  <a:pt x="30999" y="62612"/>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37" name="object 37"/>
          <p:cNvSpPr/>
          <p:nvPr/>
        </p:nvSpPr>
        <p:spPr>
          <a:xfrm>
            <a:off x="3354668" y="5992683"/>
            <a:ext cx="41910" cy="41910"/>
          </a:xfrm>
          <a:custGeom>
            <a:avLst/>
            <a:gdLst/>
            <a:ahLst/>
            <a:cxnLst/>
            <a:rect l="l" t="t" r="r" b="b"/>
            <a:pathLst>
              <a:path w="62864" h="62865">
                <a:moveTo>
                  <a:pt x="31791" y="62612"/>
                </a:moveTo>
                <a:lnTo>
                  <a:pt x="19782" y="60236"/>
                </a:lnTo>
                <a:lnTo>
                  <a:pt x="9719" y="53537"/>
                </a:lnTo>
                <a:lnTo>
                  <a:pt x="2744" y="43645"/>
                </a:lnTo>
                <a:lnTo>
                  <a:pt x="0" y="31663"/>
                </a:lnTo>
                <a:lnTo>
                  <a:pt x="2276" y="19566"/>
                </a:lnTo>
                <a:lnTo>
                  <a:pt x="8905" y="9502"/>
                </a:lnTo>
                <a:lnTo>
                  <a:pt x="18780" y="2602"/>
                </a:lnTo>
                <a:lnTo>
                  <a:pt x="30795" y="0"/>
                </a:lnTo>
                <a:lnTo>
                  <a:pt x="42873" y="2393"/>
                </a:lnTo>
                <a:lnTo>
                  <a:pt x="52915" y="9033"/>
                </a:lnTo>
                <a:lnTo>
                  <a:pt x="59845" y="18880"/>
                </a:lnTo>
                <a:lnTo>
                  <a:pt x="62587" y="30897"/>
                </a:lnTo>
                <a:lnTo>
                  <a:pt x="60324" y="42959"/>
                </a:lnTo>
                <a:lnTo>
                  <a:pt x="53700" y="53027"/>
                </a:lnTo>
                <a:lnTo>
                  <a:pt x="43820" y="59958"/>
                </a:lnTo>
                <a:lnTo>
                  <a:pt x="31791" y="62612"/>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38" name="object 38"/>
          <p:cNvSpPr/>
          <p:nvPr/>
        </p:nvSpPr>
        <p:spPr>
          <a:xfrm>
            <a:off x="3859877" y="6329239"/>
            <a:ext cx="38523" cy="38523"/>
          </a:xfrm>
          <a:custGeom>
            <a:avLst/>
            <a:gdLst/>
            <a:ahLst/>
            <a:cxnLst/>
            <a:rect l="l" t="t" r="r" b="b"/>
            <a:pathLst>
              <a:path w="57785" h="57784">
                <a:moveTo>
                  <a:pt x="27705" y="57352"/>
                </a:moveTo>
                <a:lnTo>
                  <a:pt x="16744" y="54351"/>
                </a:lnTo>
                <a:lnTo>
                  <a:pt x="7753" y="47482"/>
                </a:lnTo>
                <a:lnTo>
                  <a:pt x="1811" y="37932"/>
                </a:lnTo>
                <a:lnTo>
                  <a:pt x="0" y="26888"/>
                </a:lnTo>
                <a:lnTo>
                  <a:pt x="2749" y="16424"/>
                </a:lnTo>
                <a:lnTo>
                  <a:pt x="9128" y="7852"/>
                </a:lnTo>
                <a:lnTo>
                  <a:pt x="18169" y="2075"/>
                </a:lnTo>
                <a:lnTo>
                  <a:pt x="28905" y="0"/>
                </a:lnTo>
                <a:lnTo>
                  <a:pt x="40047" y="2411"/>
                </a:lnTo>
                <a:lnTo>
                  <a:pt x="49171" y="8774"/>
                </a:lnTo>
                <a:lnTo>
                  <a:pt x="55273" y="18073"/>
                </a:lnTo>
                <a:lnTo>
                  <a:pt x="57352" y="29289"/>
                </a:lnTo>
                <a:lnTo>
                  <a:pt x="54734" y="40457"/>
                </a:lnTo>
                <a:lnTo>
                  <a:pt x="48169" y="49573"/>
                </a:lnTo>
                <a:lnTo>
                  <a:pt x="38783" y="55563"/>
                </a:lnTo>
                <a:lnTo>
                  <a:pt x="27705" y="57352"/>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39" name="object 39"/>
          <p:cNvSpPr/>
          <p:nvPr/>
        </p:nvSpPr>
        <p:spPr>
          <a:xfrm>
            <a:off x="3692620" y="6161677"/>
            <a:ext cx="38523" cy="38523"/>
          </a:xfrm>
          <a:custGeom>
            <a:avLst/>
            <a:gdLst/>
            <a:ahLst/>
            <a:cxnLst/>
            <a:rect l="l" t="t" r="r" b="b"/>
            <a:pathLst>
              <a:path w="57785" h="57784">
                <a:moveTo>
                  <a:pt x="27935" y="57428"/>
                </a:moveTo>
                <a:lnTo>
                  <a:pt x="16823" y="54815"/>
                </a:lnTo>
                <a:lnTo>
                  <a:pt x="7810" y="48284"/>
                </a:lnTo>
                <a:lnTo>
                  <a:pt x="1876" y="38874"/>
                </a:lnTo>
                <a:lnTo>
                  <a:pt x="0" y="27629"/>
                </a:lnTo>
                <a:lnTo>
                  <a:pt x="2576" y="16967"/>
                </a:lnTo>
                <a:lnTo>
                  <a:pt x="8777" y="8174"/>
                </a:lnTo>
                <a:lnTo>
                  <a:pt x="17631" y="2202"/>
                </a:lnTo>
                <a:lnTo>
                  <a:pt x="28165" y="0"/>
                </a:lnTo>
                <a:lnTo>
                  <a:pt x="39161" y="2397"/>
                </a:lnTo>
                <a:lnTo>
                  <a:pt x="48469" y="8816"/>
                </a:lnTo>
                <a:lnTo>
                  <a:pt x="54928" y="18098"/>
                </a:lnTo>
                <a:lnTo>
                  <a:pt x="57377" y="29084"/>
                </a:lnTo>
                <a:lnTo>
                  <a:pt x="55028" y="40110"/>
                </a:lnTo>
                <a:lnTo>
                  <a:pt x="48603" y="49222"/>
                </a:lnTo>
                <a:lnTo>
                  <a:pt x="39204" y="55352"/>
                </a:lnTo>
                <a:lnTo>
                  <a:pt x="27935" y="57428"/>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40" name="object 40"/>
          <p:cNvSpPr/>
          <p:nvPr/>
        </p:nvSpPr>
        <p:spPr>
          <a:xfrm>
            <a:off x="3526095" y="5995390"/>
            <a:ext cx="36407" cy="36407"/>
          </a:xfrm>
          <a:custGeom>
            <a:avLst/>
            <a:gdLst/>
            <a:ahLst/>
            <a:cxnLst/>
            <a:rect l="l" t="t" r="r" b="b"/>
            <a:pathLst>
              <a:path w="54610" h="54609">
                <a:moveTo>
                  <a:pt x="28165" y="54492"/>
                </a:moveTo>
                <a:lnTo>
                  <a:pt x="17717" y="52450"/>
                </a:lnTo>
                <a:lnTo>
                  <a:pt x="8803" y="46544"/>
                </a:lnTo>
                <a:lnTo>
                  <a:pt x="2522" y="37852"/>
                </a:lnTo>
                <a:lnTo>
                  <a:pt x="0" y="27450"/>
                </a:lnTo>
                <a:lnTo>
                  <a:pt x="2076" y="17038"/>
                </a:lnTo>
                <a:lnTo>
                  <a:pt x="8088" y="8238"/>
                </a:lnTo>
                <a:lnTo>
                  <a:pt x="16905" y="2181"/>
                </a:lnTo>
                <a:lnTo>
                  <a:pt x="27399" y="0"/>
                </a:lnTo>
                <a:lnTo>
                  <a:pt x="37969" y="2330"/>
                </a:lnTo>
                <a:lnTo>
                  <a:pt x="46614" y="8378"/>
                </a:lnTo>
                <a:lnTo>
                  <a:pt x="52406" y="17189"/>
                </a:lnTo>
                <a:lnTo>
                  <a:pt x="54415" y="27808"/>
                </a:lnTo>
                <a:lnTo>
                  <a:pt x="52134" y="37748"/>
                </a:lnTo>
                <a:lnTo>
                  <a:pt x="46317" y="46196"/>
                </a:lnTo>
                <a:lnTo>
                  <a:pt x="37987" y="52122"/>
                </a:lnTo>
                <a:lnTo>
                  <a:pt x="28165" y="54492"/>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41" name="object 41"/>
          <p:cNvSpPr/>
          <p:nvPr/>
        </p:nvSpPr>
        <p:spPr>
          <a:xfrm>
            <a:off x="4028341" y="6498912"/>
            <a:ext cx="36407" cy="36407"/>
          </a:xfrm>
          <a:custGeom>
            <a:avLst/>
            <a:gdLst/>
            <a:ahLst/>
            <a:cxnLst/>
            <a:rect l="l" t="t" r="r" b="b"/>
            <a:pathLst>
              <a:path w="54610" h="54609">
                <a:moveTo>
                  <a:pt x="25024" y="54339"/>
                </a:moveTo>
                <a:lnTo>
                  <a:pt x="15247" y="51487"/>
                </a:lnTo>
                <a:lnTo>
                  <a:pt x="7188" y="45200"/>
                </a:lnTo>
                <a:lnTo>
                  <a:pt x="1791" y="36524"/>
                </a:lnTo>
                <a:lnTo>
                  <a:pt x="0" y="26505"/>
                </a:lnTo>
                <a:lnTo>
                  <a:pt x="2539" y="16008"/>
                </a:lnTo>
                <a:lnTo>
                  <a:pt x="8764" y="7469"/>
                </a:lnTo>
                <a:lnTo>
                  <a:pt x="17681" y="1821"/>
                </a:lnTo>
                <a:lnTo>
                  <a:pt x="28293" y="0"/>
                </a:lnTo>
                <a:lnTo>
                  <a:pt x="38693" y="2688"/>
                </a:lnTo>
                <a:lnTo>
                  <a:pt x="47227" y="9157"/>
                </a:lnTo>
                <a:lnTo>
                  <a:pt x="52811" y="18216"/>
                </a:lnTo>
                <a:lnTo>
                  <a:pt x="54364" y="28676"/>
                </a:lnTo>
                <a:lnTo>
                  <a:pt x="51327" y="39023"/>
                </a:lnTo>
                <a:lnTo>
                  <a:pt x="44664" y="47415"/>
                </a:lnTo>
                <a:lnTo>
                  <a:pt x="35515" y="52853"/>
                </a:lnTo>
                <a:lnTo>
                  <a:pt x="25024" y="54339"/>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42" name="object 42"/>
          <p:cNvSpPr/>
          <p:nvPr/>
        </p:nvSpPr>
        <p:spPr>
          <a:xfrm>
            <a:off x="3023884" y="5827844"/>
            <a:ext cx="34290" cy="33867"/>
          </a:xfrm>
          <a:custGeom>
            <a:avLst/>
            <a:gdLst/>
            <a:ahLst/>
            <a:cxnLst/>
            <a:rect l="l" t="t" r="r" b="b"/>
            <a:pathLst>
              <a:path w="51435" h="50800">
                <a:moveTo>
                  <a:pt x="25943" y="50789"/>
                </a:moveTo>
                <a:lnTo>
                  <a:pt x="16241" y="49059"/>
                </a:lnTo>
                <a:lnTo>
                  <a:pt x="8072" y="43888"/>
                </a:lnTo>
                <a:lnTo>
                  <a:pt x="2359" y="36084"/>
                </a:lnTo>
                <a:lnTo>
                  <a:pt x="0" y="26480"/>
                </a:lnTo>
                <a:lnTo>
                  <a:pt x="1534" y="16615"/>
                </a:lnTo>
                <a:lnTo>
                  <a:pt x="6470" y="8385"/>
                </a:lnTo>
                <a:lnTo>
                  <a:pt x="14101" y="2582"/>
                </a:lnTo>
                <a:lnTo>
                  <a:pt x="23722" y="0"/>
                </a:lnTo>
                <a:lnTo>
                  <a:pt x="33913" y="1551"/>
                </a:lnTo>
                <a:lnTo>
                  <a:pt x="42564" y="6974"/>
                </a:lnTo>
                <a:lnTo>
                  <a:pt x="48567" y="15236"/>
                </a:lnTo>
                <a:lnTo>
                  <a:pt x="50815" y="25305"/>
                </a:lnTo>
                <a:lnTo>
                  <a:pt x="48893" y="35047"/>
                </a:lnTo>
                <a:lnTo>
                  <a:pt x="43598" y="43065"/>
                </a:lnTo>
                <a:lnTo>
                  <a:pt x="35693" y="48574"/>
                </a:lnTo>
                <a:lnTo>
                  <a:pt x="25943" y="50789"/>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43" name="object 43"/>
          <p:cNvSpPr/>
          <p:nvPr/>
        </p:nvSpPr>
        <p:spPr>
          <a:xfrm>
            <a:off x="2856423" y="5827810"/>
            <a:ext cx="33867" cy="34290"/>
          </a:xfrm>
          <a:custGeom>
            <a:avLst/>
            <a:gdLst/>
            <a:ahLst/>
            <a:cxnLst/>
            <a:rect l="l" t="t" r="r" b="b"/>
            <a:pathLst>
              <a:path w="50800" h="51434">
                <a:moveTo>
                  <a:pt x="26173" y="50815"/>
                </a:moveTo>
                <a:lnTo>
                  <a:pt x="16309" y="49164"/>
                </a:lnTo>
                <a:lnTo>
                  <a:pt x="8139" y="44140"/>
                </a:lnTo>
                <a:lnTo>
                  <a:pt x="2448" y="36440"/>
                </a:lnTo>
                <a:lnTo>
                  <a:pt x="0" y="26761"/>
                </a:lnTo>
                <a:lnTo>
                  <a:pt x="1675" y="16575"/>
                </a:lnTo>
                <a:lnTo>
                  <a:pt x="7197" y="7998"/>
                </a:lnTo>
                <a:lnTo>
                  <a:pt x="15621" y="2048"/>
                </a:lnTo>
                <a:lnTo>
                  <a:pt x="15837" y="2048"/>
                </a:lnTo>
                <a:lnTo>
                  <a:pt x="25637" y="0"/>
                </a:lnTo>
                <a:lnTo>
                  <a:pt x="35370" y="2048"/>
                </a:lnTo>
                <a:lnTo>
                  <a:pt x="43307" y="7427"/>
                </a:lnTo>
                <a:lnTo>
                  <a:pt x="48698" y="15387"/>
                </a:lnTo>
                <a:lnTo>
                  <a:pt x="50789" y="25177"/>
                </a:lnTo>
                <a:lnTo>
                  <a:pt x="48961" y="34875"/>
                </a:lnTo>
                <a:lnTo>
                  <a:pt x="43690" y="42966"/>
                </a:lnTo>
                <a:lnTo>
                  <a:pt x="35815" y="48572"/>
                </a:lnTo>
                <a:lnTo>
                  <a:pt x="26173" y="50815"/>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44" name="object 44"/>
          <p:cNvSpPr/>
          <p:nvPr/>
        </p:nvSpPr>
        <p:spPr>
          <a:xfrm>
            <a:off x="3192536" y="5829172"/>
            <a:ext cx="31750" cy="31750"/>
          </a:xfrm>
          <a:custGeom>
            <a:avLst/>
            <a:gdLst/>
            <a:ahLst/>
            <a:cxnLst/>
            <a:rect l="l" t="t" r="r" b="b"/>
            <a:pathLst>
              <a:path w="47625" h="47625">
                <a:moveTo>
                  <a:pt x="24156" y="47316"/>
                </a:moveTo>
                <a:lnTo>
                  <a:pt x="14973" y="45594"/>
                </a:lnTo>
                <a:lnTo>
                  <a:pt x="7271" y="40492"/>
                </a:lnTo>
                <a:lnTo>
                  <a:pt x="1971" y="32910"/>
                </a:lnTo>
                <a:lnTo>
                  <a:pt x="0" y="23747"/>
                </a:lnTo>
                <a:lnTo>
                  <a:pt x="1914" y="14539"/>
                </a:lnTo>
                <a:lnTo>
                  <a:pt x="7102" y="6961"/>
                </a:lnTo>
                <a:lnTo>
                  <a:pt x="14726" y="1839"/>
                </a:lnTo>
                <a:lnTo>
                  <a:pt x="23952" y="0"/>
                </a:lnTo>
                <a:lnTo>
                  <a:pt x="33100" y="2046"/>
                </a:lnTo>
                <a:lnTo>
                  <a:pt x="40642" y="7411"/>
                </a:lnTo>
                <a:lnTo>
                  <a:pt x="45680" y="15160"/>
                </a:lnTo>
                <a:lnTo>
                  <a:pt x="47317" y="24360"/>
                </a:lnTo>
                <a:lnTo>
                  <a:pt x="45127" y="32752"/>
                </a:lnTo>
                <a:lnTo>
                  <a:pt x="39873" y="40032"/>
                </a:lnTo>
                <a:lnTo>
                  <a:pt x="32551" y="45216"/>
                </a:lnTo>
                <a:lnTo>
                  <a:pt x="24156" y="47316"/>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45" name="object 45"/>
          <p:cNvSpPr/>
          <p:nvPr/>
        </p:nvSpPr>
        <p:spPr>
          <a:xfrm>
            <a:off x="4199547" y="6836166"/>
            <a:ext cx="31750" cy="22013"/>
          </a:xfrm>
          <a:custGeom>
            <a:avLst/>
            <a:gdLst/>
            <a:ahLst/>
            <a:cxnLst/>
            <a:rect l="l" t="t" r="r" b="b"/>
            <a:pathLst>
              <a:path w="47625" h="33020">
                <a:moveTo>
                  <a:pt x="44896" y="32751"/>
                </a:moveTo>
                <a:lnTo>
                  <a:pt x="2090" y="32751"/>
                </a:lnTo>
                <a:lnTo>
                  <a:pt x="0" y="24896"/>
                </a:lnTo>
                <a:lnTo>
                  <a:pt x="1483" y="15620"/>
                </a:lnTo>
                <a:lnTo>
                  <a:pt x="6319" y="7794"/>
                </a:lnTo>
                <a:lnTo>
                  <a:pt x="13702" y="2295"/>
                </a:lnTo>
                <a:lnTo>
                  <a:pt x="22828" y="0"/>
                </a:lnTo>
                <a:lnTo>
                  <a:pt x="32048" y="1605"/>
                </a:lnTo>
                <a:lnTo>
                  <a:pt x="39825" y="6604"/>
                </a:lnTo>
                <a:lnTo>
                  <a:pt x="45231" y="14115"/>
                </a:lnTo>
                <a:lnTo>
                  <a:pt x="47342" y="23262"/>
                </a:lnTo>
                <a:lnTo>
                  <a:pt x="45586" y="31692"/>
                </a:lnTo>
                <a:lnTo>
                  <a:pt x="44896" y="32751"/>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46" name="object 46"/>
          <p:cNvSpPr/>
          <p:nvPr/>
        </p:nvSpPr>
        <p:spPr>
          <a:xfrm>
            <a:off x="3863451" y="6165251"/>
            <a:ext cx="31327" cy="31327"/>
          </a:xfrm>
          <a:custGeom>
            <a:avLst/>
            <a:gdLst/>
            <a:ahLst/>
            <a:cxnLst/>
            <a:rect l="l" t="t" r="r" b="b"/>
            <a:pathLst>
              <a:path w="46989" h="46990">
                <a:moveTo>
                  <a:pt x="23415" y="46755"/>
                </a:moveTo>
                <a:lnTo>
                  <a:pt x="14726" y="45157"/>
                </a:lnTo>
                <a:lnTo>
                  <a:pt x="7414" y="40540"/>
                </a:lnTo>
                <a:lnTo>
                  <a:pt x="2243" y="33630"/>
                </a:lnTo>
                <a:lnTo>
                  <a:pt x="0" y="25152"/>
                </a:lnTo>
                <a:lnTo>
                  <a:pt x="1630" y="15588"/>
                </a:lnTo>
                <a:lnTo>
                  <a:pt x="6933" y="7491"/>
                </a:lnTo>
                <a:lnTo>
                  <a:pt x="14859" y="1937"/>
                </a:lnTo>
                <a:lnTo>
                  <a:pt x="24360" y="0"/>
                </a:lnTo>
                <a:lnTo>
                  <a:pt x="32885" y="1967"/>
                </a:lnTo>
                <a:lnTo>
                  <a:pt x="39953" y="6932"/>
                </a:lnTo>
                <a:lnTo>
                  <a:pt x="44803" y="14119"/>
                </a:lnTo>
                <a:lnTo>
                  <a:pt x="46678" y="22751"/>
                </a:lnTo>
                <a:lnTo>
                  <a:pt x="44929" y="31870"/>
                </a:lnTo>
                <a:lnTo>
                  <a:pt x="39921" y="39474"/>
                </a:lnTo>
                <a:lnTo>
                  <a:pt x="32476" y="44717"/>
                </a:lnTo>
                <a:lnTo>
                  <a:pt x="23415" y="46755"/>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47" name="object 47"/>
          <p:cNvSpPr/>
          <p:nvPr/>
        </p:nvSpPr>
        <p:spPr>
          <a:xfrm>
            <a:off x="4200585" y="6670118"/>
            <a:ext cx="29210" cy="29210"/>
          </a:xfrm>
          <a:custGeom>
            <a:avLst/>
            <a:gdLst/>
            <a:ahLst/>
            <a:cxnLst/>
            <a:rect l="l" t="t" r="r" b="b"/>
            <a:pathLst>
              <a:path w="43814" h="43815">
                <a:moveTo>
                  <a:pt x="22420" y="43384"/>
                </a:moveTo>
                <a:lnTo>
                  <a:pt x="14284" y="41836"/>
                </a:lnTo>
                <a:lnTo>
                  <a:pt x="7284" y="37354"/>
                </a:lnTo>
                <a:lnTo>
                  <a:pt x="2246" y="30705"/>
                </a:lnTo>
                <a:lnTo>
                  <a:pt x="0" y="22649"/>
                </a:lnTo>
                <a:lnTo>
                  <a:pt x="1396" y="14094"/>
                </a:lnTo>
                <a:lnTo>
                  <a:pt x="6169" y="6852"/>
                </a:lnTo>
                <a:lnTo>
                  <a:pt x="13419" y="1847"/>
                </a:lnTo>
                <a:lnTo>
                  <a:pt x="22241" y="0"/>
                </a:lnTo>
                <a:lnTo>
                  <a:pt x="30607" y="1672"/>
                </a:lnTo>
                <a:lnTo>
                  <a:pt x="37329" y="6201"/>
                </a:lnTo>
                <a:lnTo>
                  <a:pt x="41786" y="12966"/>
                </a:lnTo>
                <a:lnTo>
                  <a:pt x="43358" y="21347"/>
                </a:lnTo>
                <a:lnTo>
                  <a:pt x="41613" y="29649"/>
                </a:lnTo>
                <a:lnTo>
                  <a:pt x="37035" y="36627"/>
                </a:lnTo>
                <a:lnTo>
                  <a:pt x="30385" y="41474"/>
                </a:lnTo>
                <a:lnTo>
                  <a:pt x="22420" y="4338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48" name="object 48"/>
          <p:cNvSpPr/>
          <p:nvPr/>
        </p:nvSpPr>
        <p:spPr>
          <a:xfrm>
            <a:off x="3697063" y="5998863"/>
            <a:ext cx="29210" cy="29210"/>
          </a:xfrm>
          <a:custGeom>
            <a:avLst/>
            <a:gdLst/>
            <a:ahLst/>
            <a:cxnLst/>
            <a:rect l="l" t="t" r="r" b="b"/>
            <a:pathLst>
              <a:path w="43814" h="43815">
                <a:moveTo>
                  <a:pt x="22981" y="43410"/>
                </a:moveTo>
                <a:lnTo>
                  <a:pt x="14600" y="42049"/>
                </a:lnTo>
                <a:lnTo>
                  <a:pt x="7430" y="37795"/>
                </a:lnTo>
                <a:lnTo>
                  <a:pt x="2291" y="31362"/>
                </a:lnTo>
                <a:lnTo>
                  <a:pt x="0" y="23466"/>
                </a:lnTo>
                <a:lnTo>
                  <a:pt x="1337" y="14787"/>
                </a:lnTo>
                <a:lnTo>
                  <a:pt x="6007" y="7328"/>
                </a:lnTo>
                <a:lnTo>
                  <a:pt x="13099" y="2072"/>
                </a:lnTo>
                <a:lnTo>
                  <a:pt x="21705" y="0"/>
                </a:lnTo>
                <a:lnTo>
                  <a:pt x="29710" y="1629"/>
                </a:lnTo>
                <a:lnTo>
                  <a:pt x="36528" y="6259"/>
                </a:lnTo>
                <a:lnTo>
                  <a:pt x="41354" y="13095"/>
                </a:lnTo>
                <a:lnTo>
                  <a:pt x="43384" y="21347"/>
                </a:lnTo>
                <a:lnTo>
                  <a:pt x="42074" y="29753"/>
                </a:lnTo>
                <a:lnTo>
                  <a:pt x="37827" y="36678"/>
                </a:lnTo>
                <a:lnTo>
                  <a:pt x="31258" y="41452"/>
                </a:lnTo>
                <a:lnTo>
                  <a:pt x="22981" y="43410"/>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49" name="object 49"/>
          <p:cNvSpPr/>
          <p:nvPr/>
        </p:nvSpPr>
        <p:spPr>
          <a:xfrm>
            <a:off x="3362244" y="5830194"/>
            <a:ext cx="29210" cy="29210"/>
          </a:xfrm>
          <a:custGeom>
            <a:avLst/>
            <a:gdLst/>
            <a:ahLst/>
            <a:cxnLst/>
            <a:rect l="l" t="t" r="r" b="b"/>
            <a:pathLst>
              <a:path w="43814" h="43815">
                <a:moveTo>
                  <a:pt x="21526" y="43384"/>
                </a:moveTo>
                <a:lnTo>
                  <a:pt x="13271" y="41433"/>
                </a:lnTo>
                <a:lnTo>
                  <a:pt x="6390" y="36678"/>
                </a:lnTo>
                <a:lnTo>
                  <a:pt x="1701" y="29907"/>
                </a:lnTo>
                <a:lnTo>
                  <a:pt x="0" y="21909"/>
                </a:lnTo>
                <a:lnTo>
                  <a:pt x="1971" y="13286"/>
                </a:lnTo>
                <a:lnTo>
                  <a:pt x="7156" y="6147"/>
                </a:lnTo>
                <a:lnTo>
                  <a:pt x="14571" y="1412"/>
                </a:lnTo>
                <a:lnTo>
                  <a:pt x="23237" y="0"/>
                </a:lnTo>
                <a:lnTo>
                  <a:pt x="31146" y="2208"/>
                </a:lnTo>
                <a:lnTo>
                  <a:pt x="37619" y="7290"/>
                </a:lnTo>
                <a:lnTo>
                  <a:pt x="41938" y="14421"/>
                </a:lnTo>
                <a:lnTo>
                  <a:pt x="43384" y="22777"/>
                </a:lnTo>
                <a:lnTo>
                  <a:pt x="41506" y="31082"/>
                </a:lnTo>
                <a:lnTo>
                  <a:pt x="36802" y="37696"/>
                </a:lnTo>
                <a:lnTo>
                  <a:pt x="29925" y="42003"/>
                </a:lnTo>
                <a:lnTo>
                  <a:pt x="21526" y="4338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50" name="object 50"/>
          <p:cNvSpPr/>
          <p:nvPr/>
        </p:nvSpPr>
        <p:spPr>
          <a:xfrm>
            <a:off x="4033465" y="6333750"/>
            <a:ext cx="29210" cy="29210"/>
          </a:xfrm>
          <a:custGeom>
            <a:avLst/>
            <a:gdLst/>
            <a:ahLst/>
            <a:cxnLst/>
            <a:rect l="l" t="t" r="r" b="b"/>
            <a:pathLst>
              <a:path w="43814" h="43815">
                <a:moveTo>
                  <a:pt x="20836" y="43282"/>
                </a:moveTo>
                <a:lnTo>
                  <a:pt x="12503" y="41493"/>
                </a:lnTo>
                <a:lnTo>
                  <a:pt x="5841" y="36863"/>
                </a:lnTo>
                <a:lnTo>
                  <a:pt x="1467" y="30035"/>
                </a:lnTo>
                <a:lnTo>
                  <a:pt x="0" y="21653"/>
                </a:lnTo>
                <a:lnTo>
                  <a:pt x="2053" y="12848"/>
                </a:lnTo>
                <a:lnTo>
                  <a:pt x="7216" y="5732"/>
                </a:lnTo>
                <a:lnTo>
                  <a:pt x="14568" y="1164"/>
                </a:lnTo>
                <a:lnTo>
                  <a:pt x="23186" y="0"/>
                </a:lnTo>
                <a:lnTo>
                  <a:pt x="31254" y="2436"/>
                </a:lnTo>
                <a:lnTo>
                  <a:pt x="37785" y="7599"/>
                </a:lnTo>
                <a:lnTo>
                  <a:pt x="42066" y="14683"/>
                </a:lnTo>
                <a:lnTo>
                  <a:pt x="43384" y="22879"/>
                </a:lnTo>
                <a:lnTo>
                  <a:pt x="41265" y="30800"/>
                </a:lnTo>
                <a:lnTo>
                  <a:pt x="36257" y="37332"/>
                </a:lnTo>
                <a:lnTo>
                  <a:pt x="29175" y="41739"/>
                </a:lnTo>
                <a:lnTo>
                  <a:pt x="20836" y="43282"/>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51" name="object 51"/>
          <p:cNvSpPr/>
          <p:nvPr/>
        </p:nvSpPr>
        <p:spPr>
          <a:xfrm>
            <a:off x="3531202" y="5831929"/>
            <a:ext cx="26247" cy="26247"/>
          </a:xfrm>
          <a:custGeom>
            <a:avLst/>
            <a:gdLst/>
            <a:ahLst/>
            <a:cxnLst/>
            <a:rect l="l" t="t" r="r" b="b"/>
            <a:pathLst>
              <a:path w="39370" h="39370">
                <a:moveTo>
                  <a:pt x="19611" y="38839"/>
                </a:moveTo>
                <a:lnTo>
                  <a:pt x="11943" y="37071"/>
                </a:lnTo>
                <a:lnTo>
                  <a:pt x="5611" y="32528"/>
                </a:lnTo>
                <a:lnTo>
                  <a:pt x="1376" y="26008"/>
                </a:lnTo>
                <a:lnTo>
                  <a:pt x="0" y="18308"/>
                </a:lnTo>
                <a:lnTo>
                  <a:pt x="1774" y="11279"/>
                </a:lnTo>
                <a:lnTo>
                  <a:pt x="6074" y="5467"/>
                </a:lnTo>
                <a:lnTo>
                  <a:pt x="12227" y="1499"/>
                </a:lnTo>
                <a:lnTo>
                  <a:pt x="19560" y="0"/>
                </a:lnTo>
                <a:lnTo>
                  <a:pt x="26811" y="1410"/>
                </a:lnTo>
                <a:lnTo>
                  <a:pt x="32889" y="5349"/>
                </a:lnTo>
                <a:lnTo>
                  <a:pt x="37148" y="11203"/>
                </a:lnTo>
                <a:lnTo>
                  <a:pt x="38941" y="18359"/>
                </a:lnTo>
                <a:lnTo>
                  <a:pt x="37626" y="26202"/>
                </a:lnTo>
                <a:lnTo>
                  <a:pt x="33461" y="32765"/>
                </a:lnTo>
                <a:lnTo>
                  <a:pt x="27202" y="37244"/>
                </a:lnTo>
                <a:lnTo>
                  <a:pt x="19611" y="38839"/>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52" name="object 52"/>
          <p:cNvSpPr/>
          <p:nvPr/>
        </p:nvSpPr>
        <p:spPr>
          <a:xfrm>
            <a:off x="4202287" y="6504121"/>
            <a:ext cx="26247" cy="26247"/>
          </a:xfrm>
          <a:custGeom>
            <a:avLst/>
            <a:gdLst/>
            <a:ahLst/>
            <a:cxnLst/>
            <a:rect l="l" t="t" r="r" b="b"/>
            <a:pathLst>
              <a:path w="39370" h="39370">
                <a:moveTo>
                  <a:pt x="20096" y="38839"/>
                </a:moveTo>
                <a:lnTo>
                  <a:pt x="12406" y="37587"/>
                </a:lnTo>
                <a:lnTo>
                  <a:pt x="5997" y="33403"/>
                </a:lnTo>
                <a:lnTo>
                  <a:pt x="1613" y="27021"/>
                </a:lnTo>
                <a:lnTo>
                  <a:pt x="0" y="19177"/>
                </a:lnTo>
                <a:lnTo>
                  <a:pt x="1482" y="11943"/>
                </a:lnTo>
                <a:lnTo>
                  <a:pt x="5480" y="5911"/>
                </a:lnTo>
                <a:lnTo>
                  <a:pt x="11379" y="1718"/>
                </a:lnTo>
                <a:lnTo>
                  <a:pt x="18564" y="0"/>
                </a:lnTo>
                <a:lnTo>
                  <a:pt x="25904" y="1208"/>
                </a:lnTo>
                <a:lnTo>
                  <a:pt x="32203" y="4953"/>
                </a:lnTo>
                <a:lnTo>
                  <a:pt x="36745" y="10614"/>
                </a:lnTo>
                <a:lnTo>
                  <a:pt x="38813" y="17568"/>
                </a:lnTo>
                <a:lnTo>
                  <a:pt x="37778" y="25305"/>
                </a:lnTo>
                <a:lnTo>
                  <a:pt x="33841" y="31967"/>
                </a:lnTo>
                <a:lnTo>
                  <a:pt x="27710" y="36747"/>
                </a:lnTo>
                <a:lnTo>
                  <a:pt x="20096" y="38839"/>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53" name="object 53"/>
          <p:cNvSpPr/>
          <p:nvPr/>
        </p:nvSpPr>
        <p:spPr>
          <a:xfrm>
            <a:off x="4371195" y="6840387"/>
            <a:ext cx="22860" cy="17780"/>
          </a:xfrm>
          <a:custGeom>
            <a:avLst/>
            <a:gdLst/>
            <a:ahLst/>
            <a:cxnLst/>
            <a:rect l="l" t="t" r="r" b="b"/>
            <a:pathLst>
              <a:path w="34290" h="26670">
                <a:moveTo>
                  <a:pt x="33962" y="26418"/>
                </a:moveTo>
                <a:lnTo>
                  <a:pt x="355" y="26418"/>
                </a:lnTo>
                <a:lnTo>
                  <a:pt x="0" y="26071"/>
                </a:lnTo>
                <a:lnTo>
                  <a:pt x="0" y="7915"/>
                </a:lnTo>
                <a:lnTo>
                  <a:pt x="7252" y="536"/>
                </a:lnTo>
                <a:lnTo>
                  <a:pt x="25995" y="0"/>
                </a:lnTo>
                <a:lnTo>
                  <a:pt x="33962" y="7762"/>
                </a:lnTo>
                <a:lnTo>
                  <a:pt x="33962" y="26418"/>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54" name="object 54"/>
          <p:cNvSpPr/>
          <p:nvPr/>
        </p:nvSpPr>
        <p:spPr>
          <a:xfrm>
            <a:off x="4036427" y="6169252"/>
            <a:ext cx="22860" cy="23283"/>
          </a:xfrm>
          <a:custGeom>
            <a:avLst/>
            <a:gdLst/>
            <a:ahLst/>
            <a:cxnLst/>
            <a:rect l="l" t="t" r="r" b="b"/>
            <a:pathLst>
              <a:path w="34289" h="34925">
                <a:moveTo>
                  <a:pt x="8477" y="34779"/>
                </a:moveTo>
                <a:lnTo>
                  <a:pt x="689" y="27935"/>
                </a:lnTo>
                <a:lnTo>
                  <a:pt x="0" y="19074"/>
                </a:lnTo>
                <a:lnTo>
                  <a:pt x="962" y="12313"/>
                </a:lnTo>
                <a:lnTo>
                  <a:pt x="4481" y="6463"/>
                </a:lnTo>
                <a:lnTo>
                  <a:pt x="9896" y="2265"/>
                </a:lnTo>
                <a:lnTo>
                  <a:pt x="16546" y="459"/>
                </a:lnTo>
                <a:lnTo>
                  <a:pt x="25458" y="0"/>
                </a:lnTo>
                <a:lnTo>
                  <a:pt x="33170" y="6843"/>
                </a:lnTo>
                <a:lnTo>
                  <a:pt x="33834" y="15831"/>
                </a:lnTo>
                <a:lnTo>
                  <a:pt x="32949" y="22761"/>
                </a:lnTo>
                <a:lnTo>
                  <a:pt x="29553" y="28577"/>
                </a:lnTo>
                <a:lnTo>
                  <a:pt x="24199" y="32655"/>
                </a:lnTo>
                <a:lnTo>
                  <a:pt x="17440" y="34370"/>
                </a:lnTo>
                <a:lnTo>
                  <a:pt x="8477" y="34779"/>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55" name="object 55"/>
          <p:cNvSpPr/>
          <p:nvPr/>
        </p:nvSpPr>
        <p:spPr>
          <a:xfrm>
            <a:off x="2862159" y="5665695"/>
            <a:ext cx="22860" cy="23707"/>
          </a:xfrm>
          <a:custGeom>
            <a:avLst/>
            <a:gdLst/>
            <a:ahLst/>
            <a:cxnLst/>
            <a:rect l="l" t="t" r="r" b="b"/>
            <a:pathLst>
              <a:path w="34289" h="35559">
                <a:moveTo>
                  <a:pt x="25152" y="34932"/>
                </a:moveTo>
                <a:lnTo>
                  <a:pt x="0" y="15729"/>
                </a:lnTo>
                <a:lnTo>
                  <a:pt x="766" y="6792"/>
                </a:lnTo>
                <a:lnTo>
                  <a:pt x="8579" y="0"/>
                </a:lnTo>
                <a:lnTo>
                  <a:pt x="17466" y="561"/>
                </a:lnTo>
                <a:lnTo>
                  <a:pt x="24095" y="2424"/>
                </a:lnTo>
                <a:lnTo>
                  <a:pt x="29455" y="6671"/>
                </a:lnTo>
                <a:lnTo>
                  <a:pt x="32899" y="12555"/>
                </a:lnTo>
                <a:lnTo>
                  <a:pt x="33783" y="19330"/>
                </a:lnTo>
                <a:lnTo>
                  <a:pt x="32991" y="28190"/>
                </a:lnTo>
                <a:lnTo>
                  <a:pt x="25152" y="34932"/>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56" name="object 56"/>
          <p:cNvSpPr/>
          <p:nvPr/>
        </p:nvSpPr>
        <p:spPr>
          <a:xfrm>
            <a:off x="3029297" y="5665899"/>
            <a:ext cx="22860" cy="22860"/>
          </a:xfrm>
          <a:custGeom>
            <a:avLst/>
            <a:gdLst/>
            <a:ahLst/>
            <a:cxnLst/>
            <a:rect l="l" t="t" r="r" b="b"/>
            <a:pathLst>
              <a:path w="34289" h="34290">
                <a:moveTo>
                  <a:pt x="26250" y="34293"/>
                </a:moveTo>
                <a:lnTo>
                  <a:pt x="16495" y="34115"/>
                </a:lnTo>
                <a:lnTo>
                  <a:pt x="7533" y="33961"/>
                </a:lnTo>
                <a:lnTo>
                  <a:pt x="178" y="26633"/>
                </a:lnTo>
                <a:lnTo>
                  <a:pt x="0" y="8503"/>
                </a:lnTo>
                <a:lnTo>
                  <a:pt x="8605" y="0"/>
                </a:lnTo>
                <a:lnTo>
                  <a:pt x="26684" y="306"/>
                </a:lnTo>
                <a:lnTo>
                  <a:pt x="33987" y="7762"/>
                </a:lnTo>
                <a:lnTo>
                  <a:pt x="34140" y="26480"/>
                </a:lnTo>
                <a:lnTo>
                  <a:pt x="26250" y="34293"/>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57" name="object 57"/>
          <p:cNvSpPr/>
          <p:nvPr/>
        </p:nvSpPr>
        <p:spPr>
          <a:xfrm>
            <a:off x="3196843" y="5665883"/>
            <a:ext cx="22860" cy="23283"/>
          </a:xfrm>
          <a:custGeom>
            <a:avLst/>
            <a:gdLst/>
            <a:ahLst/>
            <a:cxnLst/>
            <a:rect l="l" t="t" r="r" b="b"/>
            <a:pathLst>
              <a:path w="34289" h="34925">
                <a:moveTo>
                  <a:pt x="7890" y="34344"/>
                </a:moveTo>
                <a:lnTo>
                  <a:pt x="0" y="26531"/>
                </a:lnTo>
                <a:lnTo>
                  <a:pt x="153" y="7788"/>
                </a:lnTo>
                <a:lnTo>
                  <a:pt x="7430" y="357"/>
                </a:lnTo>
                <a:lnTo>
                  <a:pt x="25535" y="0"/>
                </a:lnTo>
                <a:lnTo>
                  <a:pt x="34115" y="8503"/>
                </a:lnTo>
                <a:lnTo>
                  <a:pt x="33987" y="26633"/>
                </a:lnTo>
                <a:lnTo>
                  <a:pt x="26658" y="33961"/>
                </a:lnTo>
                <a:lnTo>
                  <a:pt x="17670" y="34140"/>
                </a:lnTo>
                <a:lnTo>
                  <a:pt x="7890" y="3434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58" name="object 58"/>
          <p:cNvSpPr/>
          <p:nvPr/>
        </p:nvSpPr>
        <p:spPr>
          <a:xfrm>
            <a:off x="3867690" y="6002131"/>
            <a:ext cx="23283" cy="22860"/>
          </a:xfrm>
          <a:custGeom>
            <a:avLst/>
            <a:gdLst/>
            <a:ahLst/>
            <a:cxnLst/>
            <a:rect l="l" t="t" r="r" b="b"/>
            <a:pathLst>
              <a:path w="34925" h="34290">
                <a:moveTo>
                  <a:pt x="25969" y="34293"/>
                </a:moveTo>
                <a:lnTo>
                  <a:pt x="0" y="15959"/>
                </a:lnTo>
                <a:lnTo>
                  <a:pt x="408" y="7098"/>
                </a:lnTo>
                <a:lnTo>
                  <a:pt x="8018" y="0"/>
                </a:lnTo>
                <a:lnTo>
                  <a:pt x="26735" y="331"/>
                </a:lnTo>
                <a:lnTo>
                  <a:pt x="34345" y="8477"/>
                </a:lnTo>
                <a:lnTo>
                  <a:pt x="33502" y="27169"/>
                </a:lnTo>
                <a:lnTo>
                  <a:pt x="25969" y="34293"/>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59" name="object 59"/>
          <p:cNvSpPr/>
          <p:nvPr/>
        </p:nvSpPr>
        <p:spPr>
          <a:xfrm>
            <a:off x="4205624" y="6338772"/>
            <a:ext cx="19050" cy="19050"/>
          </a:xfrm>
          <a:custGeom>
            <a:avLst/>
            <a:gdLst/>
            <a:ahLst/>
            <a:cxnLst/>
            <a:rect l="l" t="t" r="r" b="b"/>
            <a:pathLst>
              <a:path w="28575" h="28575">
                <a:moveTo>
                  <a:pt x="20964" y="28191"/>
                </a:moveTo>
                <a:lnTo>
                  <a:pt x="13431" y="27807"/>
                </a:lnTo>
                <a:lnTo>
                  <a:pt x="6128" y="27424"/>
                </a:lnTo>
                <a:lnTo>
                  <a:pt x="0" y="20683"/>
                </a:lnTo>
                <a:lnTo>
                  <a:pt x="791" y="6154"/>
                </a:lnTo>
                <a:lnTo>
                  <a:pt x="7660" y="0"/>
                </a:lnTo>
                <a:lnTo>
                  <a:pt x="22343" y="817"/>
                </a:lnTo>
                <a:lnTo>
                  <a:pt x="28191" y="7354"/>
                </a:lnTo>
                <a:lnTo>
                  <a:pt x="27374" y="22420"/>
                </a:lnTo>
                <a:lnTo>
                  <a:pt x="20964" y="28191"/>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60" name="object 60"/>
          <p:cNvSpPr/>
          <p:nvPr/>
        </p:nvSpPr>
        <p:spPr>
          <a:xfrm>
            <a:off x="3367300" y="5668112"/>
            <a:ext cx="19050" cy="19050"/>
          </a:xfrm>
          <a:custGeom>
            <a:avLst/>
            <a:gdLst/>
            <a:ahLst/>
            <a:cxnLst/>
            <a:rect l="l" t="t" r="r" b="b"/>
            <a:pathLst>
              <a:path w="28575" h="28575">
                <a:moveTo>
                  <a:pt x="20657" y="28293"/>
                </a:moveTo>
                <a:lnTo>
                  <a:pt x="13354" y="27833"/>
                </a:lnTo>
                <a:lnTo>
                  <a:pt x="6077" y="27373"/>
                </a:lnTo>
                <a:lnTo>
                  <a:pt x="0" y="20504"/>
                </a:lnTo>
                <a:lnTo>
                  <a:pt x="944" y="5770"/>
                </a:lnTo>
                <a:lnTo>
                  <a:pt x="7507" y="0"/>
                </a:lnTo>
                <a:lnTo>
                  <a:pt x="22573" y="919"/>
                </a:lnTo>
                <a:lnTo>
                  <a:pt x="28293" y="7379"/>
                </a:lnTo>
                <a:lnTo>
                  <a:pt x="27399" y="22292"/>
                </a:lnTo>
                <a:lnTo>
                  <a:pt x="20657" y="28293"/>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61" name="object 61"/>
          <p:cNvSpPr/>
          <p:nvPr/>
        </p:nvSpPr>
        <p:spPr>
          <a:xfrm>
            <a:off x="3702203" y="5835351"/>
            <a:ext cx="18627" cy="18627"/>
          </a:xfrm>
          <a:custGeom>
            <a:avLst/>
            <a:gdLst/>
            <a:ahLst/>
            <a:cxnLst/>
            <a:rect l="l" t="t" r="r" b="b"/>
            <a:pathLst>
              <a:path w="27939" h="27940">
                <a:moveTo>
                  <a:pt x="21143" y="27884"/>
                </a:moveTo>
                <a:lnTo>
                  <a:pt x="13686" y="27705"/>
                </a:lnTo>
                <a:lnTo>
                  <a:pt x="6358" y="27501"/>
                </a:lnTo>
                <a:lnTo>
                  <a:pt x="0" y="20862"/>
                </a:lnTo>
                <a:lnTo>
                  <a:pt x="357" y="6511"/>
                </a:lnTo>
                <a:lnTo>
                  <a:pt x="7226" y="0"/>
                </a:lnTo>
                <a:lnTo>
                  <a:pt x="21730" y="434"/>
                </a:lnTo>
                <a:lnTo>
                  <a:pt x="27858" y="6945"/>
                </a:lnTo>
                <a:lnTo>
                  <a:pt x="27501" y="21832"/>
                </a:lnTo>
                <a:lnTo>
                  <a:pt x="21143" y="2788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62" name="object 62"/>
          <p:cNvSpPr/>
          <p:nvPr/>
        </p:nvSpPr>
        <p:spPr>
          <a:xfrm>
            <a:off x="4373102" y="6507713"/>
            <a:ext cx="19050" cy="18627"/>
          </a:xfrm>
          <a:custGeom>
            <a:avLst/>
            <a:gdLst/>
            <a:ahLst/>
            <a:cxnLst/>
            <a:rect l="l" t="t" r="r" b="b"/>
            <a:pathLst>
              <a:path w="28575" h="27940">
                <a:moveTo>
                  <a:pt x="20734" y="27807"/>
                </a:moveTo>
                <a:lnTo>
                  <a:pt x="13201" y="27118"/>
                </a:lnTo>
                <a:lnTo>
                  <a:pt x="5617" y="26454"/>
                </a:lnTo>
                <a:lnTo>
                  <a:pt x="0" y="19636"/>
                </a:lnTo>
                <a:lnTo>
                  <a:pt x="2272" y="4519"/>
                </a:lnTo>
                <a:lnTo>
                  <a:pt x="7252" y="638"/>
                </a:lnTo>
                <a:lnTo>
                  <a:pt x="21884" y="0"/>
                </a:lnTo>
                <a:lnTo>
                  <a:pt x="28242" y="7149"/>
                </a:lnTo>
                <a:lnTo>
                  <a:pt x="27424" y="22011"/>
                </a:lnTo>
                <a:lnTo>
                  <a:pt x="20734" y="27807"/>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63" name="object 63"/>
          <p:cNvSpPr/>
          <p:nvPr/>
        </p:nvSpPr>
        <p:spPr>
          <a:xfrm>
            <a:off x="4373493" y="6675327"/>
            <a:ext cx="18627" cy="18627"/>
          </a:xfrm>
          <a:custGeom>
            <a:avLst/>
            <a:gdLst/>
            <a:ahLst/>
            <a:cxnLst/>
            <a:rect l="l" t="t" r="r" b="b"/>
            <a:pathLst>
              <a:path w="27940" h="27940">
                <a:moveTo>
                  <a:pt x="20760" y="27680"/>
                </a:moveTo>
                <a:lnTo>
                  <a:pt x="13610" y="27578"/>
                </a:lnTo>
                <a:lnTo>
                  <a:pt x="6256" y="27475"/>
                </a:lnTo>
                <a:lnTo>
                  <a:pt x="0" y="20964"/>
                </a:lnTo>
                <a:lnTo>
                  <a:pt x="204" y="6153"/>
                </a:lnTo>
                <a:lnTo>
                  <a:pt x="6511" y="0"/>
                </a:lnTo>
                <a:lnTo>
                  <a:pt x="21296" y="204"/>
                </a:lnTo>
                <a:lnTo>
                  <a:pt x="27706" y="6715"/>
                </a:lnTo>
                <a:lnTo>
                  <a:pt x="27527" y="21117"/>
                </a:lnTo>
                <a:lnTo>
                  <a:pt x="20760" y="27680"/>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64" name="object 64"/>
          <p:cNvSpPr/>
          <p:nvPr/>
        </p:nvSpPr>
        <p:spPr>
          <a:xfrm>
            <a:off x="4041074" y="6006574"/>
            <a:ext cx="13970" cy="13970"/>
          </a:xfrm>
          <a:custGeom>
            <a:avLst/>
            <a:gdLst/>
            <a:ahLst/>
            <a:cxnLst/>
            <a:rect l="l" t="t" r="r" b="b"/>
            <a:pathLst>
              <a:path w="20954" h="20954">
                <a:moveTo>
                  <a:pt x="15500" y="20836"/>
                </a:moveTo>
                <a:lnTo>
                  <a:pt x="9192" y="20275"/>
                </a:lnTo>
                <a:lnTo>
                  <a:pt x="2962" y="19738"/>
                </a:lnTo>
                <a:lnTo>
                  <a:pt x="102" y="15678"/>
                </a:lnTo>
                <a:lnTo>
                  <a:pt x="0" y="9601"/>
                </a:lnTo>
                <a:lnTo>
                  <a:pt x="1149" y="3472"/>
                </a:lnTo>
                <a:lnTo>
                  <a:pt x="4979" y="0"/>
                </a:lnTo>
                <a:lnTo>
                  <a:pt x="16955" y="970"/>
                </a:lnTo>
                <a:lnTo>
                  <a:pt x="20658" y="5004"/>
                </a:lnTo>
                <a:lnTo>
                  <a:pt x="19253" y="17108"/>
                </a:lnTo>
                <a:lnTo>
                  <a:pt x="15500" y="20836"/>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65" name="object 65"/>
          <p:cNvSpPr/>
          <p:nvPr/>
        </p:nvSpPr>
        <p:spPr>
          <a:xfrm>
            <a:off x="4208314" y="6006506"/>
            <a:ext cx="13970" cy="13970"/>
          </a:xfrm>
          <a:custGeom>
            <a:avLst/>
            <a:gdLst/>
            <a:ahLst/>
            <a:cxnLst/>
            <a:rect l="l" t="t" r="r" b="b"/>
            <a:pathLst>
              <a:path w="20954" h="20954">
                <a:moveTo>
                  <a:pt x="9703" y="20555"/>
                </a:moveTo>
                <a:lnTo>
                  <a:pt x="3472" y="19534"/>
                </a:lnTo>
                <a:lnTo>
                  <a:pt x="0" y="15729"/>
                </a:lnTo>
                <a:lnTo>
                  <a:pt x="740" y="3728"/>
                </a:lnTo>
                <a:lnTo>
                  <a:pt x="4698" y="0"/>
                </a:lnTo>
                <a:lnTo>
                  <a:pt x="16878" y="1174"/>
                </a:lnTo>
                <a:lnTo>
                  <a:pt x="20632" y="4877"/>
                </a:lnTo>
                <a:lnTo>
                  <a:pt x="19739" y="17440"/>
                </a:lnTo>
                <a:lnTo>
                  <a:pt x="15729" y="20326"/>
                </a:lnTo>
                <a:lnTo>
                  <a:pt x="9703" y="20555"/>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66" name="object 66"/>
          <p:cNvSpPr/>
          <p:nvPr/>
        </p:nvSpPr>
        <p:spPr>
          <a:xfrm>
            <a:off x="4208296" y="6174018"/>
            <a:ext cx="13970" cy="13970"/>
          </a:xfrm>
          <a:custGeom>
            <a:avLst/>
            <a:gdLst/>
            <a:ahLst/>
            <a:cxnLst/>
            <a:rect l="l" t="t" r="r" b="b"/>
            <a:pathLst>
              <a:path w="20954" h="20954">
                <a:moveTo>
                  <a:pt x="11224" y="20351"/>
                </a:moveTo>
                <a:lnTo>
                  <a:pt x="4903" y="20351"/>
                </a:lnTo>
                <a:lnTo>
                  <a:pt x="817" y="17236"/>
                </a:lnTo>
                <a:lnTo>
                  <a:pt x="0" y="5234"/>
                </a:lnTo>
                <a:lnTo>
                  <a:pt x="3370" y="944"/>
                </a:lnTo>
                <a:lnTo>
                  <a:pt x="15653" y="0"/>
                </a:lnTo>
                <a:lnTo>
                  <a:pt x="19662" y="3345"/>
                </a:lnTo>
                <a:lnTo>
                  <a:pt x="20734" y="15857"/>
                </a:lnTo>
                <a:lnTo>
                  <a:pt x="16878" y="19100"/>
                </a:lnTo>
                <a:lnTo>
                  <a:pt x="11224" y="20351"/>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67" name="object 67"/>
          <p:cNvSpPr/>
          <p:nvPr/>
        </p:nvSpPr>
        <p:spPr>
          <a:xfrm>
            <a:off x="4375945" y="6174239"/>
            <a:ext cx="13547" cy="13547"/>
          </a:xfrm>
          <a:custGeom>
            <a:avLst/>
            <a:gdLst/>
            <a:ahLst/>
            <a:cxnLst/>
            <a:rect l="l" t="t" r="r" b="b"/>
            <a:pathLst>
              <a:path w="20320" h="20320">
                <a:moveTo>
                  <a:pt x="16265" y="19968"/>
                </a:moveTo>
                <a:lnTo>
                  <a:pt x="10086" y="19917"/>
                </a:lnTo>
                <a:lnTo>
                  <a:pt x="4111" y="19892"/>
                </a:lnTo>
                <a:lnTo>
                  <a:pt x="102" y="16393"/>
                </a:lnTo>
                <a:lnTo>
                  <a:pt x="0" y="3906"/>
                </a:lnTo>
                <a:lnTo>
                  <a:pt x="3600" y="204"/>
                </a:lnTo>
                <a:lnTo>
                  <a:pt x="16163" y="0"/>
                </a:lnTo>
                <a:lnTo>
                  <a:pt x="19100" y="4060"/>
                </a:lnTo>
                <a:lnTo>
                  <a:pt x="20045" y="9958"/>
                </a:lnTo>
                <a:lnTo>
                  <a:pt x="19483" y="16061"/>
                </a:lnTo>
                <a:lnTo>
                  <a:pt x="16265" y="19968"/>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68" name="object 68"/>
          <p:cNvSpPr/>
          <p:nvPr/>
        </p:nvSpPr>
        <p:spPr>
          <a:xfrm>
            <a:off x="3872167" y="5670547"/>
            <a:ext cx="13970" cy="13970"/>
          </a:xfrm>
          <a:custGeom>
            <a:avLst/>
            <a:gdLst/>
            <a:ahLst/>
            <a:cxnLst/>
            <a:rect l="l" t="t" r="r" b="b"/>
            <a:pathLst>
              <a:path w="20954" h="20954">
                <a:moveTo>
                  <a:pt x="10776" y="20555"/>
                </a:moveTo>
                <a:lnTo>
                  <a:pt x="3932" y="19100"/>
                </a:lnTo>
                <a:lnTo>
                  <a:pt x="0" y="15959"/>
                </a:lnTo>
                <a:lnTo>
                  <a:pt x="893" y="3421"/>
                </a:lnTo>
                <a:lnTo>
                  <a:pt x="4826" y="0"/>
                </a:lnTo>
                <a:lnTo>
                  <a:pt x="17185" y="766"/>
                </a:lnTo>
                <a:lnTo>
                  <a:pt x="20504" y="4979"/>
                </a:lnTo>
                <a:lnTo>
                  <a:pt x="20045" y="17236"/>
                </a:lnTo>
                <a:lnTo>
                  <a:pt x="15525" y="19738"/>
                </a:lnTo>
                <a:lnTo>
                  <a:pt x="10776" y="20555"/>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69" name="object 69"/>
          <p:cNvSpPr/>
          <p:nvPr/>
        </p:nvSpPr>
        <p:spPr>
          <a:xfrm>
            <a:off x="3704757" y="5670581"/>
            <a:ext cx="13970" cy="13970"/>
          </a:xfrm>
          <a:custGeom>
            <a:avLst/>
            <a:gdLst/>
            <a:ahLst/>
            <a:cxnLst/>
            <a:rect l="l" t="t" r="r" b="b"/>
            <a:pathLst>
              <a:path w="20954" h="20954">
                <a:moveTo>
                  <a:pt x="15831" y="20402"/>
                </a:moveTo>
                <a:lnTo>
                  <a:pt x="9831" y="20147"/>
                </a:lnTo>
                <a:lnTo>
                  <a:pt x="3753" y="19891"/>
                </a:lnTo>
                <a:lnTo>
                  <a:pt x="0" y="15985"/>
                </a:lnTo>
                <a:lnTo>
                  <a:pt x="893" y="3830"/>
                </a:lnTo>
                <a:lnTo>
                  <a:pt x="4545" y="0"/>
                </a:lnTo>
                <a:lnTo>
                  <a:pt x="17108" y="638"/>
                </a:lnTo>
                <a:lnTo>
                  <a:pt x="20096" y="4570"/>
                </a:lnTo>
                <a:lnTo>
                  <a:pt x="20428" y="10546"/>
                </a:lnTo>
                <a:lnTo>
                  <a:pt x="19560" y="16853"/>
                </a:lnTo>
                <a:lnTo>
                  <a:pt x="15831" y="20402"/>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70" name="object 70"/>
          <p:cNvSpPr/>
          <p:nvPr/>
        </p:nvSpPr>
        <p:spPr>
          <a:xfrm>
            <a:off x="3537467" y="5670717"/>
            <a:ext cx="13970" cy="13547"/>
          </a:xfrm>
          <a:custGeom>
            <a:avLst/>
            <a:gdLst/>
            <a:ahLst/>
            <a:cxnLst/>
            <a:rect l="l" t="t" r="r" b="b"/>
            <a:pathLst>
              <a:path w="20954" h="20320">
                <a:moveTo>
                  <a:pt x="4800" y="20172"/>
                </a:moveTo>
                <a:lnTo>
                  <a:pt x="663" y="16751"/>
                </a:lnTo>
                <a:lnTo>
                  <a:pt x="0" y="4315"/>
                </a:lnTo>
                <a:lnTo>
                  <a:pt x="3600" y="868"/>
                </a:lnTo>
                <a:lnTo>
                  <a:pt x="9729" y="0"/>
                </a:lnTo>
                <a:lnTo>
                  <a:pt x="15985" y="178"/>
                </a:lnTo>
                <a:lnTo>
                  <a:pt x="19687" y="3600"/>
                </a:lnTo>
                <a:lnTo>
                  <a:pt x="20555" y="15780"/>
                </a:lnTo>
                <a:lnTo>
                  <a:pt x="16827" y="19713"/>
                </a:lnTo>
                <a:lnTo>
                  <a:pt x="4800" y="20172"/>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71" name="object 71"/>
          <p:cNvSpPr/>
          <p:nvPr/>
        </p:nvSpPr>
        <p:spPr>
          <a:xfrm>
            <a:off x="4375910" y="6341547"/>
            <a:ext cx="13547" cy="13547"/>
          </a:xfrm>
          <a:custGeom>
            <a:avLst/>
            <a:gdLst/>
            <a:ahLst/>
            <a:cxnLst/>
            <a:rect l="l" t="t" r="r" b="b"/>
            <a:pathLst>
              <a:path w="20320" h="20320">
                <a:moveTo>
                  <a:pt x="3906" y="20070"/>
                </a:moveTo>
                <a:lnTo>
                  <a:pt x="204" y="16470"/>
                </a:lnTo>
                <a:lnTo>
                  <a:pt x="0" y="3906"/>
                </a:lnTo>
                <a:lnTo>
                  <a:pt x="4060" y="944"/>
                </a:lnTo>
                <a:lnTo>
                  <a:pt x="9958" y="0"/>
                </a:lnTo>
                <a:lnTo>
                  <a:pt x="16061" y="561"/>
                </a:lnTo>
                <a:lnTo>
                  <a:pt x="19968" y="3779"/>
                </a:lnTo>
                <a:lnTo>
                  <a:pt x="19866" y="15959"/>
                </a:lnTo>
                <a:lnTo>
                  <a:pt x="16368" y="19968"/>
                </a:lnTo>
                <a:lnTo>
                  <a:pt x="10086" y="20019"/>
                </a:lnTo>
                <a:lnTo>
                  <a:pt x="3906" y="20070"/>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72" name="object 72"/>
          <p:cNvSpPr/>
          <p:nvPr/>
        </p:nvSpPr>
        <p:spPr>
          <a:xfrm>
            <a:off x="4041125" y="5839454"/>
            <a:ext cx="13547" cy="13547"/>
          </a:xfrm>
          <a:custGeom>
            <a:avLst/>
            <a:gdLst/>
            <a:ahLst/>
            <a:cxnLst/>
            <a:rect l="l" t="t" r="r" b="b"/>
            <a:pathLst>
              <a:path w="20320" h="20320">
                <a:moveTo>
                  <a:pt x="16138" y="20096"/>
                </a:moveTo>
                <a:lnTo>
                  <a:pt x="9907" y="19892"/>
                </a:lnTo>
                <a:lnTo>
                  <a:pt x="3932" y="19662"/>
                </a:lnTo>
                <a:lnTo>
                  <a:pt x="0" y="16112"/>
                </a:lnTo>
                <a:lnTo>
                  <a:pt x="153" y="3600"/>
                </a:lnTo>
                <a:lnTo>
                  <a:pt x="3881" y="0"/>
                </a:lnTo>
                <a:lnTo>
                  <a:pt x="16393" y="102"/>
                </a:lnTo>
                <a:lnTo>
                  <a:pt x="19279" y="4213"/>
                </a:lnTo>
                <a:lnTo>
                  <a:pt x="20096" y="10112"/>
                </a:lnTo>
                <a:lnTo>
                  <a:pt x="19356" y="16189"/>
                </a:lnTo>
                <a:lnTo>
                  <a:pt x="16138" y="20096"/>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73" name="object 73"/>
          <p:cNvSpPr/>
          <p:nvPr/>
        </p:nvSpPr>
        <p:spPr>
          <a:xfrm>
            <a:off x="3872184" y="5839199"/>
            <a:ext cx="13970" cy="13970"/>
          </a:xfrm>
          <a:custGeom>
            <a:avLst/>
            <a:gdLst/>
            <a:ahLst/>
            <a:cxnLst/>
            <a:rect l="l" t="t" r="r" b="b"/>
            <a:pathLst>
              <a:path w="20954" h="20954">
                <a:moveTo>
                  <a:pt x="11542" y="20555"/>
                </a:moveTo>
                <a:lnTo>
                  <a:pt x="5183" y="20070"/>
                </a:lnTo>
                <a:lnTo>
                  <a:pt x="868" y="17364"/>
                </a:lnTo>
                <a:lnTo>
                  <a:pt x="0" y="5004"/>
                </a:lnTo>
                <a:lnTo>
                  <a:pt x="3344" y="1021"/>
                </a:lnTo>
                <a:lnTo>
                  <a:pt x="15857" y="0"/>
                </a:lnTo>
                <a:lnTo>
                  <a:pt x="19560" y="3753"/>
                </a:lnTo>
                <a:lnTo>
                  <a:pt x="20888" y="15934"/>
                </a:lnTo>
                <a:lnTo>
                  <a:pt x="16904" y="19151"/>
                </a:lnTo>
                <a:lnTo>
                  <a:pt x="11542" y="20530"/>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74" name="object 74"/>
          <p:cNvSpPr/>
          <p:nvPr/>
        </p:nvSpPr>
        <p:spPr>
          <a:xfrm>
            <a:off x="2866722" y="5503222"/>
            <a:ext cx="13547" cy="13547"/>
          </a:xfrm>
          <a:custGeom>
            <a:avLst/>
            <a:gdLst/>
            <a:ahLst/>
            <a:cxnLst/>
            <a:rect l="l" t="t" r="r" b="b"/>
            <a:pathLst>
              <a:path w="20320" h="20320">
                <a:moveTo>
                  <a:pt x="16010" y="20172"/>
                </a:moveTo>
                <a:lnTo>
                  <a:pt x="9780" y="20045"/>
                </a:lnTo>
                <a:lnTo>
                  <a:pt x="3498" y="19917"/>
                </a:lnTo>
                <a:lnTo>
                  <a:pt x="0" y="15908"/>
                </a:lnTo>
                <a:lnTo>
                  <a:pt x="76" y="3779"/>
                </a:lnTo>
                <a:lnTo>
                  <a:pt x="3906" y="0"/>
                </a:lnTo>
                <a:lnTo>
                  <a:pt x="16112" y="459"/>
                </a:lnTo>
                <a:lnTo>
                  <a:pt x="19636" y="4085"/>
                </a:lnTo>
                <a:lnTo>
                  <a:pt x="19994" y="10367"/>
                </a:lnTo>
                <a:lnTo>
                  <a:pt x="19304" y="16470"/>
                </a:lnTo>
                <a:lnTo>
                  <a:pt x="16010" y="20172"/>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75" name="object 75"/>
          <p:cNvSpPr/>
          <p:nvPr/>
        </p:nvSpPr>
        <p:spPr>
          <a:xfrm>
            <a:off x="3034132" y="5503273"/>
            <a:ext cx="13547" cy="13547"/>
          </a:xfrm>
          <a:custGeom>
            <a:avLst/>
            <a:gdLst/>
            <a:ahLst/>
            <a:cxnLst/>
            <a:rect l="l" t="t" r="r" b="b"/>
            <a:pathLst>
              <a:path w="20320" h="20320">
                <a:moveTo>
                  <a:pt x="10009" y="19994"/>
                </a:moveTo>
                <a:lnTo>
                  <a:pt x="3804" y="19994"/>
                </a:lnTo>
                <a:lnTo>
                  <a:pt x="127" y="16393"/>
                </a:lnTo>
                <a:lnTo>
                  <a:pt x="0" y="3881"/>
                </a:lnTo>
                <a:lnTo>
                  <a:pt x="3932" y="357"/>
                </a:lnTo>
                <a:lnTo>
                  <a:pt x="16087" y="0"/>
                </a:lnTo>
                <a:lnTo>
                  <a:pt x="19330" y="3881"/>
                </a:lnTo>
                <a:lnTo>
                  <a:pt x="20045" y="9958"/>
                </a:lnTo>
                <a:lnTo>
                  <a:pt x="19227" y="15857"/>
                </a:lnTo>
                <a:lnTo>
                  <a:pt x="16316" y="19968"/>
                </a:lnTo>
                <a:lnTo>
                  <a:pt x="10009" y="19968"/>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76" name="object 76"/>
          <p:cNvSpPr/>
          <p:nvPr/>
        </p:nvSpPr>
        <p:spPr>
          <a:xfrm>
            <a:off x="4543047" y="6510182"/>
            <a:ext cx="11007" cy="13970"/>
          </a:xfrm>
          <a:custGeom>
            <a:avLst/>
            <a:gdLst/>
            <a:ahLst/>
            <a:cxnLst/>
            <a:rect l="l" t="t" r="r" b="b"/>
            <a:pathLst>
              <a:path w="16509" h="20954">
                <a:moveTo>
                  <a:pt x="4545" y="20453"/>
                </a:moveTo>
                <a:lnTo>
                  <a:pt x="919" y="16623"/>
                </a:lnTo>
                <a:lnTo>
                  <a:pt x="0" y="4468"/>
                </a:lnTo>
                <a:lnTo>
                  <a:pt x="3727" y="612"/>
                </a:lnTo>
                <a:lnTo>
                  <a:pt x="15908" y="0"/>
                </a:lnTo>
                <a:lnTo>
                  <a:pt x="16363" y="505"/>
                </a:lnTo>
                <a:lnTo>
                  <a:pt x="16363" y="19829"/>
                </a:lnTo>
                <a:lnTo>
                  <a:pt x="10851" y="20096"/>
                </a:lnTo>
                <a:lnTo>
                  <a:pt x="4545" y="20453"/>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77" name="object 77"/>
          <p:cNvSpPr/>
          <p:nvPr/>
        </p:nvSpPr>
        <p:spPr>
          <a:xfrm>
            <a:off x="3201541" y="5503273"/>
            <a:ext cx="13547" cy="13547"/>
          </a:xfrm>
          <a:custGeom>
            <a:avLst/>
            <a:gdLst/>
            <a:ahLst/>
            <a:cxnLst/>
            <a:rect l="l" t="t" r="r" b="b"/>
            <a:pathLst>
              <a:path w="20320" h="20320">
                <a:moveTo>
                  <a:pt x="16036" y="20045"/>
                </a:moveTo>
                <a:lnTo>
                  <a:pt x="9805" y="19968"/>
                </a:lnTo>
                <a:lnTo>
                  <a:pt x="3549" y="19892"/>
                </a:lnTo>
                <a:lnTo>
                  <a:pt x="25" y="15882"/>
                </a:lnTo>
                <a:lnTo>
                  <a:pt x="0" y="3779"/>
                </a:lnTo>
                <a:lnTo>
                  <a:pt x="3804" y="0"/>
                </a:lnTo>
                <a:lnTo>
                  <a:pt x="15985" y="357"/>
                </a:lnTo>
                <a:lnTo>
                  <a:pt x="19509" y="3957"/>
                </a:lnTo>
                <a:lnTo>
                  <a:pt x="19943" y="10265"/>
                </a:lnTo>
                <a:lnTo>
                  <a:pt x="19304" y="16317"/>
                </a:lnTo>
                <a:lnTo>
                  <a:pt x="16036" y="20045"/>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78" name="object 78"/>
          <p:cNvSpPr/>
          <p:nvPr/>
        </p:nvSpPr>
        <p:spPr>
          <a:xfrm>
            <a:off x="3370023" y="5503205"/>
            <a:ext cx="13547" cy="13547"/>
          </a:xfrm>
          <a:custGeom>
            <a:avLst/>
            <a:gdLst/>
            <a:ahLst/>
            <a:cxnLst/>
            <a:rect l="l" t="t" r="r" b="b"/>
            <a:pathLst>
              <a:path w="20320" h="20320">
                <a:moveTo>
                  <a:pt x="4136" y="20223"/>
                </a:moveTo>
                <a:lnTo>
                  <a:pt x="638" y="16291"/>
                </a:lnTo>
                <a:lnTo>
                  <a:pt x="0" y="3932"/>
                </a:lnTo>
                <a:lnTo>
                  <a:pt x="4264" y="1098"/>
                </a:lnTo>
                <a:lnTo>
                  <a:pt x="9473" y="0"/>
                </a:lnTo>
                <a:lnTo>
                  <a:pt x="15984" y="842"/>
                </a:lnTo>
                <a:lnTo>
                  <a:pt x="20095" y="3728"/>
                </a:lnTo>
                <a:lnTo>
                  <a:pt x="20223" y="16240"/>
                </a:lnTo>
                <a:lnTo>
                  <a:pt x="16648" y="19943"/>
                </a:lnTo>
                <a:lnTo>
                  <a:pt x="10443" y="20070"/>
                </a:lnTo>
                <a:lnTo>
                  <a:pt x="4136" y="20223"/>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79" name="object 79"/>
          <p:cNvSpPr/>
          <p:nvPr/>
        </p:nvSpPr>
        <p:spPr>
          <a:xfrm>
            <a:off x="3537603" y="5503393"/>
            <a:ext cx="13547" cy="13547"/>
          </a:xfrm>
          <a:custGeom>
            <a:avLst/>
            <a:gdLst/>
            <a:ahLst/>
            <a:cxnLst/>
            <a:rect l="l" t="t" r="r" b="b"/>
            <a:pathLst>
              <a:path w="20320" h="20320">
                <a:moveTo>
                  <a:pt x="9805" y="19943"/>
                </a:moveTo>
                <a:lnTo>
                  <a:pt x="3702" y="19279"/>
                </a:lnTo>
                <a:lnTo>
                  <a:pt x="0" y="15985"/>
                </a:lnTo>
                <a:lnTo>
                  <a:pt x="204" y="3472"/>
                </a:lnTo>
                <a:lnTo>
                  <a:pt x="4238" y="0"/>
                </a:lnTo>
                <a:lnTo>
                  <a:pt x="16342" y="0"/>
                </a:lnTo>
                <a:lnTo>
                  <a:pt x="20121" y="3830"/>
                </a:lnTo>
                <a:lnTo>
                  <a:pt x="19713" y="16036"/>
                </a:lnTo>
                <a:lnTo>
                  <a:pt x="16087" y="19534"/>
                </a:lnTo>
                <a:lnTo>
                  <a:pt x="9805" y="19943"/>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80" name="object 80"/>
          <p:cNvSpPr/>
          <p:nvPr/>
        </p:nvSpPr>
        <p:spPr>
          <a:xfrm>
            <a:off x="4543115" y="6677524"/>
            <a:ext cx="11007" cy="13970"/>
          </a:xfrm>
          <a:custGeom>
            <a:avLst/>
            <a:gdLst/>
            <a:ahLst/>
            <a:cxnLst/>
            <a:rect l="l" t="t" r="r" b="b"/>
            <a:pathLst>
              <a:path w="16509" h="20954">
                <a:moveTo>
                  <a:pt x="4672" y="20785"/>
                </a:moveTo>
                <a:lnTo>
                  <a:pt x="714" y="17057"/>
                </a:lnTo>
                <a:lnTo>
                  <a:pt x="0" y="5055"/>
                </a:lnTo>
                <a:lnTo>
                  <a:pt x="3421" y="842"/>
                </a:lnTo>
                <a:lnTo>
                  <a:pt x="15780" y="0"/>
                </a:lnTo>
                <a:lnTo>
                  <a:pt x="16260" y="466"/>
                </a:lnTo>
                <a:lnTo>
                  <a:pt x="16260" y="19743"/>
                </a:lnTo>
                <a:lnTo>
                  <a:pt x="10903" y="20198"/>
                </a:lnTo>
                <a:lnTo>
                  <a:pt x="4672" y="20785"/>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pic>
        <p:nvPicPr>
          <p:cNvPr id="81" name="object 81"/>
          <p:cNvPicPr/>
          <p:nvPr/>
        </p:nvPicPr>
        <p:blipFill>
          <a:blip r:embed="rId30" cstate="print"/>
          <a:stretch>
            <a:fillRect/>
          </a:stretch>
        </p:blipFill>
        <p:spPr>
          <a:xfrm>
            <a:off x="0" y="5108699"/>
            <a:ext cx="3271014" cy="1749920"/>
          </a:xfrm>
          <a:prstGeom prst="rect">
            <a:avLst/>
          </a:prstGeom>
        </p:spPr>
      </p:pic>
      <p:sp>
        <p:nvSpPr>
          <p:cNvPr id="82" name="object 82"/>
          <p:cNvSpPr/>
          <p:nvPr/>
        </p:nvSpPr>
        <p:spPr>
          <a:xfrm>
            <a:off x="4543081" y="6844797"/>
            <a:ext cx="11007" cy="13547"/>
          </a:xfrm>
          <a:custGeom>
            <a:avLst/>
            <a:gdLst/>
            <a:ahLst/>
            <a:cxnLst/>
            <a:rect l="l" t="t" r="r" b="b"/>
            <a:pathLst>
              <a:path w="16509" h="20320">
                <a:moveTo>
                  <a:pt x="16312" y="19804"/>
                </a:moveTo>
                <a:lnTo>
                  <a:pt x="3370" y="19804"/>
                </a:lnTo>
                <a:lnTo>
                  <a:pt x="0" y="15653"/>
                </a:lnTo>
                <a:lnTo>
                  <a:pt x="817" y="3702"/>
                </a:lnTo>
                <a:lnTo>
                  <a:pt x="4800" y="0"/>
                </a:lnTo>
                <a:lnTo>
                  <a:pt x="16312" y="1204"/>
                </a:lnTo>
                <a:lnTo>
                  <a:pt x="16312" y="1980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83" name="object 83" descr="$PPTXTitle"/>
          <p:cNvSpPr txBox="1">
            <a:spLocks noGrp="1"/>
          </p:cNvSpPr>
          <p:nvPr>
            <p:ph type="title"/>
          </p:nvPr>
        </p:nvSpPr>
        <p:spPr>
          <a:xfrm>
            <a:off x="677333" y="836500"/>
            <a:ext cx="4940723" cy="1303776"/>
          </a:xfrm>
          <a:prstGeom prst="rect">
            <a:avLst/>
          </a:prstGeom>
        </p:spPr>
        <p:txBody>
          <a:bodyPr vert="horz" wrap="square" lIns="0" tIns="21167" rIns="0" bIns="0" rtlCol="0">
            <a:spAutoFit/>
          </a:bodyPr>
          <a:lstStyle/>
          <a:p>
            <a:pPr marL="8467" marR="3387">
              <a:lnSpc>
                <a:spcPts val="5000"/>
              </a:lnSpc>
              <a:spcBef>
                <a:spcPts val="167"/>
              </a:spcBef>
            </a:pPr>
            <a:r>
              <a:rPr sz="4200" spc="243"/>
              <a:t>Progress</a:t>
            </a:r>
            <a:r>
              <a:rPr sz="4200" spc="-263"/>
              <a:t> </a:t>
            </a:r>
            <a:r>
              <a:rPr sz="4200" spc="-270"/>
              <a:t>&amp;</a:t>
            </a:r>
            <a:r>
              <a:rPr sz="4200" spc="-260"/>
              <a:t> </a:t>
            </a:r>
            <a:r>
              <a:rPr sz="4200" spc="337"/>
              <a:t>Impact </a:t>
            </a:r>
            <a:r>
              <a:rPr sz="4200" spc="217">
                <a:solidFill>
                  <a:srgbClr val="5279F2"/>
                </a:solidFill>
              </a:rPr>
              <a:t>Reports</a:t>
            </a:r>
            <a:endParaRPr sz="4200"/>
          </a:p>
        </p:txBody>
      </p:sp>
      <p:sp>
        <p:nvSpPr>
          <p:cNvPr id="84" name="object 84"/>
          <p:cNvSpPr txBox="1"/>
          <p:nvPr/>
        </p:nvSpPr>
        <p:spPr>
          <a:xfrm>
            <a:off x="677333" y="2341553"/>
            <a:ext cx="4257040" cy="295872"/>
          </a:xfrm>
          <a:prstGeom prst="rect">
            <a:avLst/>
          </a:prstGeom>
        </p:spPr>
        <p:txBody>
          <a:bodyPr vert="horz" wrap="square" lIns="0" tIns="8467" rIns="0" bIns="0" rtlCol="0">
            <a:spAutoFit/>
          </a:bodyPr>
          <a:lstStyle/>
          <a:p>
            <a:pPr marL="8467" defTabSz="609630">
              <a:spcBef>
                <a:spcPts val="67"/>
              </a:spcBef>
            </a:pPr>
            <a:r>
              <a:rPr sz="1867" b="1" kern="0" spc="110">
                <a:solidFill>
                  <a:srgbClr val="3859BF"/>
                </a:solidFill>
                <a:latin typeface="Trebuchet MS"/>
                <a:cs typeface="Trebuchet MS"/>
              </a:rPr>
              <a:t>Did</a:t>
            </a:r>
            <a:r>
              <a:rPr sz="1867" b="1" kern="0" spc="-110">
                <a:solidFill>
                  <a:srgbClr val="3859BF"/>
                </a:solidFill>
                <a:latin typeface="Trebuchet MS"/>
                <a:cs typeface="Trebuchet MS"/>
              </a:rPr>
              <a:t> </a:t>
            </a:r>
            <a:r>
              <a:rPr sz="1867" b="1" kern="0" spc="113">
                <a:solidFill>
                  <a:srgbClr val="3859BF"/>
                </a:solidFill>
                <a:latin typeface="Trebuchet MS"/>
                <a:cs typeface="Trebuchet MS"/>
              </a:rPr>
              <a:t>you</a:t>
            </a:r>
            <a:r>
              <a:rPr sz="1867" b="1" kern="0" spc="-107">
                <a:solidFill>
                  <a:srgbClr val="3859BF"/>
                </a:solidFill>
                <a:latin typeface="Trebuchet MS"/>
                <a:cs typeface="Trebuchet MS"/>
              </a:rPr>
              <a:t> </a:t>
            </a:r>
            <a:r>
              <a:rPr sz="1867" b="1" kern="0" spc="140">
                <a:solidFill>
                  <a:srgbClr val="3859BF"/>
                </a:solidFill>
                <a:latin typeface="Trebuchet MS"/>
                <a:cs typeface="Trebuchet MS"/>
              </a:rPr>
              <a:t>spend</a:t>
            </a:r>
            <a:r>
              <a:rPr sz="1867" b="1" kern="0" spc="-107">
                <a:solidFill>
                  <a:srgbClr val="3859BF"/>
                </a:solidFill>
                <a:latin typeface="Trebuchet MS"/>
                <a:cs typeface="Trebuchet MS"/>
              </a:rPr>
              <a:t> </a:t>
            </a:r>
            <a:r>
              <a:rPr sz="1867" b="1" kern="0" spc="53">
                <a:solidFill>
                  <a:srgbClr val="3859BF"/>
                </a:solidFill>
                <a:latin typeface="Trebuchet MS"/>
                <a:cs typeface="Trebuchet MS"/>
              </a:rPr>
              <a:t>or</a:t>
            </a:r>
            <a:r>
              <a:rPr sz="1867" b="1" kern="0" spc="-107">
                <a:solidFill>
                  <a:srgbClr val="3859BF"/>
                </a:solidFill>
                <a:latin typeface="Trebuchet MS"/>
                <a:cs typeface="Trebuchet MS"/>
              </a:rPr>
              <a:t> </a:t>
            </a:r>
            <a:r>
              <a:rPr sz="1867" b="1" kern="0" spc="100">
                <a:solidFill>
                  <a:srgbClr val="3859BF"/>
                </a:solidFill>
                <a:latin typeface="Trebuchet MS"/>
                <a:cs typeface="Trebuchet MS"/>
              </a:rPr>
              <a:t>disperse</a:t>
            </a:r>
            <a:r>
              <a:rPr sz="1867" b="1" kern="0" spc="-110">
                <a:solidFill>
                  <a:srgbClr val="3859BF"/>
                </a:solidFill>
                <a:latin typeface="Trebuchet MS"/>
                <a:cs typeface="Trebuchet MS"/>
              </a:rPr>
              <a:t> </a:t>
            </a:r>
            <a:r>
              <a:rPr sz="1867" b="1" kern="0" spc="113">
                <a:solidFill>
                  <a:srgbClr val="3859BF"/>
                </a:solidFill>
                <a:latin typeface="Trebuchet MS"/>
                <a:cs typeface="Trebuchet MS"/>
              </a:rPr>
              <a:t>funding?</a:t>
            </a:r>
            <a:endParaRPr sz="1867" kern="0">
              <a:solidFill>
                <a:sysClr val="windowText" lastClr="000000"/>
              </a:solidFill>
              <a:latin typeface="Trebuchet MS"/>
              <a:cs typeface="Trebuchet MS"/>
            </a:endParaRPr>
          </a:p>
        </p:txBody>
      </p:sp>
      <p:sp>
        <p:nvSpPr>
          <p:cNvPr id="85" name="object 85"/>
          <p:cNvSpPr txBox="1"/>
          <p:nvPr/>
        </p:nvSpPr>
        <p:spPr>
          <a:xfrm>
            <a:off x="677334" y="2807999"/>
            <a:ext cx="2259753" cy="285549"/>
          </a:xfrm>
          <a:prstGeom prst="rect">
            <a:avLst/>
          </a:prstGeom>
        </p:spPr>
        <p:txBody>
          <a:bodyPr vert="horz" wrap="square" lIns="0" tIns="8467" rIns="0" bIns="0" rtlCol="0">
            <a:spAutoFit/>
          </a:bodyPr>
          <a:lstStyle/>
          <a:p>
            <a:pPr marL="8467" defTabSz="609630">
              <a:spcBef>
                <a:spcPts val="67"/>
              </a:spcBef>
              <a:tabLst>
                <a:tab pos="312859" algn="l"/>
                <a:tab pos="1489784" algn="l"/>
                <a:tab pos="1810687" algn="l"/>
              </a:tabLst>
            </a:pPr>
            <a:r>
              <a:rPr kern="0" spc="157">
                <a:solidFill>
                  <a:srgbClr val="3859BF"/>
                </a:solidFill>
                <a:latin typeface="Trebuchet MS"/>
                <a:cs typeface="Trebuchet MS"/>
              </a:rPr>
              <a:t>A</a:t>
            </a:r>
            <a:r>
              <a:rPr kern="0">
                <a:solidFill>
                  <a:srgbClr val="3859BF"/>
                </a:solidFill>
                <a:latin typeface="Trebuchet MS"/>
                <a:cs typeface="Trebuchet MS"/>
              </a:rPr>
              <a:t>	</a:t>
            </a:r>
            <a:r>
              <a:rPr kern="0" spc="76">
                <a:solidFill>
                  <a:srgbClr val="3859BF"/>
                </a:solidFill>
                <a:latin typeface="Trebuchet MS"/>
                <a:cs typeface="Trebuchet MS"/>
              </a:rPr>
              <a:t>recipient</a:t>
            </a:r>
            <a:r>
              <a:rPr kern="0">
                <a:solidFill>
                  <a:srgbClr val="3859BF"/>
                </a:solidFill>
                <a:latin typeface="Trebuchet MS"/>
                <a:cs typeface="Trebuchet MS"/>
              </a:rPr>
              <a:t>	</a:t>
            </a:r>
            <a:r>
              <a:rPr kern="0" spc="50">
                <a:solidFill>
                  <a:srgbClr val="3859BF"/>
                </a:solidFill>
                <a:latin typeface="Trebuchet MS"/>
                <a:cs typeface="Trebuchet MS"/>
              </a:rPr>
              <a:t>is</a:t>
            </a:r>
            <a:r>
              <a:rPr kern="0">
                <a:solidFill>
                  <a:srgbClr val="3859BF"/>
                </a:solidFill>
                <a:latin typeface="Trebuchet MS"/>
                <a:cs typeface="Trebuchet MS"/>
              </a:rPr>
              <a:t>	</a:t>
            </a:r>
            <a:r>
              <a:rPr kern="0" spc="193">
                <a:solidFill>
                  <a:srgbClr val="3859BF"/>
                </a:solidFill>
                <a:latin typeface="Trebuchet MS"/>
                <a:cs typeface="Trebuchet MS"/>
              </a:rPr>
              <a:t>any</a:t>
            </a:r>
            <a:endParaRPr kern="0">
              <a:solidFill>
                <a:sysClr val="windowText" lastClr="000000"/>
              </a:solidFill>
              <a:latin typeface="Trebuchet MS"/>
              <a:cs typeface="Trebuchet MS"/>
            </a:endParaRPr>
          </a:p>
        </p:txBody>
      </p:sp>
      <p:sp>
        <p:nvSpPr>
          <p:cNvPr id="86" name="object 86"/>
          <p:cNvSpPr txBox="1"/>
          <p:nvPr/>
        </p:nvSpPr>
        <p:spPr>
          <a:xfrm>
            <a:off x="3875468" y="2807999"/>
            <a:ext cx="504613" cy="285549"/>
          </a:xfrm>
          <a:prstGeom prst="rect">
            <a:avLst/>
          </a:prstGeom>
        </p:spPr>
        <p:txBody>
          <a:bodyPr vert="horz" wrap="square" lIns="0" tIns="8467" rIns="0" bIns="0" rtlCol="0">
            <a:spAutoFit/>
          </a:bodyPr>
          <a:lstStyle/>
          <a:p>
            <a:pPr marL="8467" defTabSz="609630">
              <a:spcBef>
                <a:spcPts val="67"/>
              </a:spcBef>
            </a:pPr>
            <a:r>
              <a:rPr kern="0" spc="100">
                <a:solidFill>
                  <a:srgbClr val="3859BF"/>
                </a:solidFill>
                <a:latin typeface="Trebuchet MS"/>
                <a:cs typeface="Trebuchet MS"/>
              </a:rPr>
              <a:t>that</a:t>
            </a:r>
            <a:endParaRPr kern="0">
              <a:solidFill>
                <a:sysClr val="windowText" lastClr="000000"/>
              </a:solidFill>
              <a:latin typeface="Trebuchet MS"/>
              <a:cs typeface="Trebuchet MS"/>
            </a:endParaRPr>
          </a:p>
        </p:txBody>
      </p:sp>
      <p:sp>
        <p:nvSpPr>
          <p:cNvPr id="87" name="object 87"/>
          <p:cNvSpPr txBox="1"/>
          <p:nvPr/>
        </p:nvSpPr>
        <p:spPr>
          <a:xfrm>
            <a:off x="4508286" y="2807999"/>
            <a:ext cx="986790" cy="285549"/>
          </a:xfrm>
          <a:prstGeom prst="rect">
            <a:avLst/>
          </a:prstGeom>
        </p:spPr>
        <p:txBody>
          <a:bodyPr vert="horz" wrap="square" lIns="0" tIns="8467" rIns="0" bIns="0" rtlCol="0">
            <a:spAutoFit/>
          </a:bodyPr>
          <a:lstStyle/>
          <a:p>
            <a:pPr marL="8467" defTabSz="609630">
              <a:spcBef>
                <a:spcPts val="67"/>
              </a:spcBef>
            </a:pPr>
            <a:r>
              <a:rPr kern="0" spc="107">
                <a:solidFill>
                  <a:srgbClr val="3859BF"/>
                </a:solidFill>
                <a:latin typeface="Trebuchet MS"/>
                <a:cs typeface="Trebuchet MS"/>
              </a:rPr>
              <a:t>receives</a:t>
            </a:r>
            <a:endParaRPr kern="0">
              <a:solidFill>
                <a:sysClr val="windowText" lastClr="000000"/>
              </a:solidFill>
              <a:latin typeface="Trebuchet MS"/>
              <a:cs typeface="Trebuchet MS"/>
            </a:endParaRPr>
          </a:p>
        </p:txBody>
      </p:sp>
      <p:sp>
        <p:nvSpPr>
          <p:cNvPr id="88" name="object 88"/>
          <p:cNvSpPr txBox="1"/>
          <p:nvPr/>
        </p:nvSpPr>
        <p:spPr>
          <a:xfrm>
            <a:off x="3804406" y="3081049"/>
            <a:ext cx="874607" cy="285549"/>
          </a:xfrm>
          <a:prstGeom prst="rect">
            <a:avLst/>
          </a:prstGeom>
        </p:spPr>
        <p:txBody>
          <a:bodyPr vert="horz" wrap="square" lIns="0" tIns="8467" rIns="0" bIns="0" rtlCol="0">
            <a:spAutoFit/>
          </a:bodyPr>
          <a:lstStyle/>
          <a:p>
            <a:pPr marL="8467" defTabSz="609630">
              <a:spcBef>
                <a:spcPts val="67"/>
              </a:spcBef>
              <a:tabLst>
                <a:tab pos="413617" algn="l"/>
              </a:tabLst>
            </a:pPr>
            <a:r>
              <a:rPr kern="0" spc="83">
                <a:solidFill>
                  <a:srgbClr val="3859BF"/>
                </a:solidFill>
                <a:latin typeface="Trebuchet MS"/>
                <a:cs typeface="Trebuchet MS"/>
              </a:rPr>
              <a:t>to</a:t>
            </a:r>
            <a:r>
              <a:rPr kern="0">
                <a:solidFill>
                  <a:srgbClr val="3859BF"/>
                </a:solidFill>
                <a:latin typeface="Trebuchet MS"/>
                <a:cs typeface="Trebuchet MS"/>
              </a:rPr>
              <a:t>	</a:t>
            </a:r>
            <a:r>
              <a:rPr kern="0" spc="217">
                <a:solidFill>
                  <a:srgbClr val="3859BF"/>
                </a:solidFill>
                <a:latin typeface="Trebuchet MS"/>
                <a:cs typeface="Trebuchet MS"/>
              </a:rPr>
              <a:t>pay</a:t>
            </a:r>
            <a:endParaRPr kern="0">
              <a:solidFill>
                <a:sysClr val="windowText" lastClr="000000"/>
              </a:solidFill>
              <a:latin typeface="Trebuchet MS"/>
              <a:cs typeface="Trebuchet MS"/>
            </a:endParaRPr>
          </a:p>
        </p:txBody>
      </p:sp>
      <p:sp>
        <p:nvSpPr>
          <p:cNvPr id="89" name="object 89"/>
          <p:cNvSpPr txBox="1"/>
          <p:nvPr/>
        </p:nvSpPr>
        <p:spPr>
          <a:xfrm>
            <a:off x="4826368" y="3081049"/>
            <a:ext cx="668443" cy="285549"/>
          </a:xfrm>
          <a:prstGeom prst="rect">
            <a:avLst/>
          </a:prstGeom>
        </p:spPr>
        <p:txBody>
          <a:bodyPr vert="horz" wrap="square" lIns="0" tIns="8467" rIns="0" bIns="0" rtlCol="0">
            <a:spAutoFit/>
          </a:bodyPr>
          <a:lstStyle/>
          <a:p>
            <a:pPr marL="8467" defTabSz="609630">
              <a:spcBef>
                <a:spcPts val="67"/>
              </a:spcBef>
              <a:tabLst>
                <a:tab pos="499982" algn="l"/>
              </a:tabLst>
            </a:pPr>
            <a:r>
              <a:rPr kern="0" spc="57">
                <a:solidFill>
                  <a:srgbClr val="3859BF"/>
                </a:solidFill>
                <a:latin typeface="Trebuchet MS"/>
                <a:cs typeface="Trebuchet MS"/>
              </a:rPr>
              <a:t>for</a:t>
            </a:r>
            <a:r>
              <a:rPr kern="0">
                <a:solidFill>
                  <a:srgbClr val="3859BF"/>
                </a:solidFill>
                <a:latin typeface="Trebuchet MS"/>
                <a:cs typeface="Trebuchet MS"/>
              </a:rPr>
              <a:t>	</a:t>
            </a:r>
            <a:r>
              <a:rPr kern="0" spc="277">
                <a:solidFill>
                  <a:srgbClr val="3859BF"/>
                </a:solidFill>
                <a:latin typeface="Trebuchet MS"/>
                <a:cs typeface="Trebuchet MS"/>
              </a:rPr>
              <a:t>a</a:t>
            </a:r>
            <a:endParaRPr kern="0">
              <a:solidFill>
                <a:sysClr val="windowText" lastClr="000000"/>
              </a:solidFill>
              <a:latin typeface="Trebuchet MS"/>
              <a:cs typeface="Trebuchet MS"/>
            </a:endParaRPr>
          </a:p>
        </p:txBody>
      </p:sp>
      <p:sp>
        <p:nvSpPr>
          <p:cNvPr id="90" name="object 90"/>
          <p:cNvSpPr txBox="1"/>
          <p:nvPr/>
        </p:nvSpPr>
        <p:spPr>
          <a:xfrm>
            <a:off x="677334" y="3081049"/>
            <a:ext cx="2160270" cy="564278"/>
          </a:xfrm>
          <a:prstGeom prst="rect">
            <a:avLst/>
          </a:prstGeom>
        </p:spPr>
        <p:txBody>
          <a:bodyPr vert="horz" wrap="square" lIns="0" tIns="17356" rIns="0" bIns="0" rtlCol="0">
            <a:spAutoFit/>
          </a:bodyPr>
          <a:lstStyle/>
          <a:p>
            <a:pPr marL="8467" marR="3387" defTabSz="609630">
              <a:lnSpc>
                <a:spcPts val="2153"/>
              </a:lnSpc>
              <a:spcBef>
                <a:spcPts val="136"/>
              </a:spcBef>
              <a:tabLst>
                <a:tab pos="907249" algn="l"/>
                <a:tab pos="1095641" algn="l"/>
                <a:tab pos="1892818" algn="l"/>
              </a:tabLst>
            </a:pPr>
            <a:r>
              <a:rPr kern="0" spc="120">
                <a:solidFill>
                  <a:srgbClr val="3859BF"/>
                </a:solidFill>
                <a:latin typeface="Trebuchet MS"/>
                <a:cs typeface="Trebuchet MS"/>
              </a:rPr>
              <a:t>opioid</a:t>
            </a:r>
            <a:r>
              <a:rPr kern="0">
                <a:solidFill>
                  <a:srgbClr val="3859BF"/>
                </a:solidFill>
                <a:latin typeface="Trebuchet MS"/>
                <a:cs typeface="Trebuchet MS"/>
              </a:rPr>
              <a:t>	</a:t>
            </a:r>
            <a:r>
              <a:rPr kern="0" spc="80">
                <a:solidFill>
                  <a:srgbClr val="3859BF"/>
                </a:solidFill>
                <a:latin typeface="Trebuchet MS"/>
                <a:cs typeface="Trebuchet MS"/>
              </a:rPr>
              <a:t>settlement </a:t>
            </a:r>
            <a:r>
              <a:rPr kern="0" spc="40">
                <a:solidFill>
                  <a:srgbClr val="3859BF"/>
                </a:solidFill>
                <a:latin typeface="Trebuchet MS"/>
                <a:cs typeface="Trebuchet MS"/>
              </a:rPr>
              <a:t>project,</a:t>
            </a:r>
            <a:r>
              <a:rPr kern="0">
                <a:solidFill>
                  <a:srgbClr val="3859BF"/>
                </a:solidFill>
                <a:latin typeface="Trebuchet MS"/>
                <a:cs typeface="Trebuchet MS"/>
              </a:rPr>
              <a:t>		</a:t>
            </a:r>
            <a:r>
              <a:rPr kern="0" spc="43">
                <a:solidFill>
                  <a:srgbClr val="3859BF"/>
                </a:solidFill>
                <a:latin typeface="Trebuchet MS"/>
                <a:cs typeface="Trebuchet MS"/>
              </a:rPr>
              <a:t>staff,</a:t>
            </a:r>
            <a:r>
              <a:rPr kern="0">
                <a:solidFill>
                  <a:srgbClr val="3859BF"/>
                </a:solidFill>
                <a:latin typeface="Trebuchet MS"/>
                <a:cs typeface="Trebuchet MS"/>
              </a:rPr>
              <a:t>	</a:t>
            </a:r>
            <a:r>
              <a:rPr kern="0" spc="83">
                <a:solidFill>
                  <a:srgbClr val="3859BF"/>
                </a:solidFill>
                <a:latin typeface="Trebuchet MS"/>
                <a:cs typeface="Trebuchet MS"/>
              </a:rPr>
              <a:t>or</a:t>
            </a:r>
            <a:endParaRPr kern="0">
              <a:solidFill>
                <a:sysClr val="windowText" lastClr="000000"/>
              </a:solidFill>
              <a:latin typeface="Trebuchet MS"/>
              <a:cs typeface="Trebuchet MS"/>
            </a:endParaRPr>
          </a:p>
        </p:txBody>
      </p:sp>
      <p:sp>
        <p:nvSpPr>
          <p:cNvPr id="91" name="object 91"/>
          <p:cNvSpPr txBox="1"/>
          <p:nvPr/>
        </p:nvSpPr>
        <p:spPr>
          <a:xfrm>
            <a:off x="2985065" y="2807999"/>
            <a:ext cx="762000" cy="845980"/>
          </a:xfrm>
          <a:prstGeom prst="rect">
            <a:avLst/>
          </a:prstGeom>
        </p:spPr>
        <p:txBody>
          <a:bodyPr vert="horz" wrap="square" lIns="0" tIns="16933" rIns="0" bIns="0" rtlCol="0">
            <a:spAutoFit/>
          </a:bodyPr>
          <a:lstStyle/>
          <a:p>
            <a:pPr marL="8467" marR="3387" indent="80437" defTabSz="609630">
              <a:lnSpc>
                <a:spcPts val="2153"/>
              </a:lnSpc>
              <a:spcBef>
                <a:spcPts val="133"/>
              </a:spcBef>
            </a:pPr>
            <a:r>
              <a:rPr kern="0" spc="57">
                <a:solidFill>
                  <a:srgbClr val="3859BF"/>
                </a:solidFill>
                <a:latin typeface="Trebuchet MS"/>
                <a:cs typeface="Trebuchet MS"/>
              </a:rPr>
              <a:t>entity </a:t>
            </a:r>
            <a:r>
              <a:rPr kern="0" spc="143">
                <a:solidFill>
                  <a:srgbClr val="3859BF"/>
                </a:solidFill>
                <a:latin typeface="Trebuchet MS"/>
                <a:cs typeface="Trebuchet MS"/>
              </a:rPr>
              <a:t>funds </a:t>
            </a:r>
            <a:r>
              <a:rPr kern="0" spc="90">
                <a:solidFill>
                  <a:srgbClr val="3859BF"/>
                </a:solidFill>
                <a:latin typeface="Trebuchet MS"/>
                <a:cs typeface="Trebuchet MS"/>
              </a:rPr>
              <a:t>other</a:t>
            </a:r>
            <a:endParaRPr kern="0">
              <a:solidFill>
                <a:sysClr val="windowText" lastClr="000000"/>
              </a:solidFill>
              <a:latin typeface="Trebuchet MS"/>
              <a:cs typeface="Trebuchet MS"/>
            </a:endParaRPr>
          </a:p>
        </p:txBody>
      </p:sp>
      <p:sp>
        <p:nvSpPr>
          <p:cNvPr id="92" name="object 92"/>
          <p:cNvSpPr txBox="1"/>
          <p:nvPr/>
        </p:nvSpPr>
        <p:spPr>
          <a:xfrm>
            <a:off x="3815871" y="3354099"/>
            <a:ext cx="1678940" cy="285549"/>
          </a:xfrm>
          <a:prstGeom prst="rect">
            <a:avLst/>
          </a:prstGeom>
        </p:spPr>
        <p:txBody>
          <a:bodyPr vert="horz" wrap="square" lIns="0" tIns="8467" rIns="0" bIns="0" rtlCol="0">
            <a:spAutoFit/>
          </a:bodyPr>
          <a:lstStyle/>
          <a:p>
            <a:pPr marL="8467" defTabSz="609630">
              <a:spcBef>
                <a:spcPts val="67"/>
              </a:spcBef>
              <a:tabLst>
                <a:tab pos="1220954" algn="l"/>
              </a:tabLst>
            </a:pPr>
            <a:r>
              <a:rPr kern="0" spc="107">
                <a:solidFill>
                  <a:srgbClr val="3859BF"/>
                </a:solidFill>
                <a:latin typeface="Trebuchet MS"/>
                <a:cs typeface="Trebuchet MS"/>
              </a:rPr>
              <a:t>purpose.</a:t>
            </a:r>
            <a:r>
              <a:rPr kern="0">
                <a:solidFill>
                  <a:srgbClr val="3859BF"/>
                </a:solidFill>
                <a:latin typeface="Trebuchet MS"/>
                <a:cs typeface="Trebuchet MS"/>
              </a:rPr>
              <a:t>	</a:t>
            </a:r>
            <a:r>
              <a:rPr kern="0" spc="50">
                <a:solidFill>
                  <a:srgbClr val="3859BF"/>
                </a:solidFill>
                <a:latin typeface="Trebuchet MS"/>
                <a:cs typeface="Trebuchet MS"/>
              </a:rPr>
              <a:t>This</a:t>
            </a:r>
            <a:endParaRPr kern="0">
              <a:solidFill>
                <a:sysClr val="windowText" lastClr="000000"/>
              </a:solidFill>
              <a:latin typeface="Trebuchet MS"/>
              <a:cs typeface="Trebuchet MS"/>
            </a:endParaRPr>
          </a:p>
        </p:txBody>
      </p:sp>
      <p:sp>
        <p:nvSpPr>
          <p:cNvPr id="93" name="object 93"/>
          <p:cNvSpPr txBox="1"/>
          <p:nvPr/>
        </p:nvSpPr>
        <p:spPr>
          <a:xfrm>
            <a:off x="677334" y="3627149"/>
            <a:ext cx="4817533" cy="285549"/>
          </a:xfrm>
          <a:prstGeom prst="rect">
            <a:avLst/>
          </a:prstGeom>
        </p:spPr>
        <p:txBody>
          <a:bodyPr vert="horz" wrap="square" lIns="0" tIns="8467" rIns="0" bIns="0" rtlCol="0">
            <a:spAutoFit/>
          </a:bodyPr>
          <a:lstStyle/>
          <a:p>
            <a:pPr marL="8467" defTabSz="609630">
              <a:spcBef>
                <a:spcPts val="67"/>
              </a:spcBef>
              <a:tabLst>
                <a:tab pos="1112576" algn="l"/>
                <a:tab pos="1687491" algn="l"/>
                <a:tab pos="2663747" algn="l"/>
                <a:tab pos="3037145" algn="l"/>
                <a:tab pos="4570112" algn="l"/>
              </a:tabLst>
            </a:pPr>
            <a:r>
              <a:rPr kern="0" spc="113">
                <a:solidFill>
                  <a:srgbClr val="3859BF"/>
                </a:solidFill>
                <a:latin typeface="Trebuchet MS"/>
                <a:cs typeface="Trebuchet MS"/>
              </a:rPr>
              <a:t>includes</a:t>
            </a:r>
            <a:r>
              <a:rPr kern="0">
                <a:solidFill>
                  <a:srgbClr val="3859BF"/>
                </a:solidFill>
                <a:latin typeface="Trebuchet MS"/>
                <a:cs typeface="Trebuchet MS"/>
              </a:rPr>
              <a:t>	</a:t>
            </a:r>
            <a:r>
              <a:rPr kern="0" spc="193">
                <a:solidFill>
                  <a:srgbClr val="3859BF"/>
                </a:solidFill>
                <a:latin typeface="Trebuchet MS"/>
                <a:cs typeface="Trebuchet MS"/>
              </a:rPr>
              <a:t>any</a:t>
            </a:r>
            <a:r>
              <a:rPr kern="0">
                <a:solidFill>
                  <a:srgbClr val="3859BF"/>
                </a:solidFill>
                <a:latin typeface="Trebuchet MS"/>
                <a:cs typeface="Trebuchet MS"/>
              </a:rPr>
              <a:t>	</a:t>
            </a:r>
            <a:r>
              <a:rPr kern="0" spc="173">
                <a:solidFill>
                  <a:srgbClr val="3859BF"/>
                </a:solidFill>
                <a:latin typeface="Trebuchet MS"/>
                <a:cs typeface="Trebuchet MS"/>
              </a:rPr>
              <a:t>branch</a:t>
            </a:r>
            <a:r>
              <a:rPr kern="0">
                <a:solidFill>
                  <a:srgbClr val="3859BF"/>
                </a:solidFill>
                <a:latin typeface="Trebuchet MS"/>
                <a:cs typeface="Trebuchet MS"/>
              </a:rPr>
              <a:t>	</a:t>
            </a:r>
            <a:r>
              <a:rPr kern="0" spc="83">
                <a:solidFill>
                  <a:srgbClr val="3859BF"/>
                </a:solidFill>
                <a:latin typeface="Trebuchet MS"/>
                <a:cs typeface="Trebuchet MS"/>
              </a:rPr>
              <a:t>or</a:t>
            </a:r>
            <a:r>
              <a:rPr kern="0">
                <a:solidFill>
                  <a:srgbClr val="3859BF"/>
                </a:solidFill>
                <a:latin typeface="Trebuchet MS"/>
                <a:cs typeface="Trebuchet MS"/>
              </a:rPr>
              <a:t>	</a:t>
            </a:r>
            <a:r>
              <a:rPr kern="0" spc="133">
                <a:solidFill>
                  <a:srgbClr val="3859BF"/>
                </a:solidFill>
                <a:latin typeface="Trebuchet MS"/>
                <a:cs typeface="Trebuchet MS"/>
              </a:rPr>
              <a:t>department</a:t>
            </a:r>
            <a:r>
              <a:rPr kern="0">
                <a:solidFill>
                  <a:srgbClr val="3859BF"/>
                </a:solidFill>
                <a:latin typeface="Trebuchet MS"/>
                <a:cs typeface="Trebuchet MS"/>
              </a:rPr>
              <a:t>	</a:t>
            </a:r>
            <a:r>
              <a:rPr kern="0" spc="100">
                <a:solidFill>
                  <a:srgbClr val="3859BF"/>
                </a:solidFill>
                <a:latin typeface="Trebuchet MS"/>
                <a:cs typeface="Trebuchet MS"/>
              </a:rPr>
              <a:t>of</a:t>
            </a:r>
            <a:endParaRPr kern="0">
              <a:solidFill>
                <a:sysClr val="windowText" lastClr="000000"/>
              </a:solidFill>
              <a:latin typeface="Trebuchet MS"/>
              <a:cs typeface="Trebuchet MS"/>
            </a:endParaRPr>
          </a:p>
        </p:txBody>
      </p:sp>
      <p:sp>
        <p:nvSpPr>
          <p:cNvPr id="94" name="object 94"/>
          <p:cNvSpPr txBox="1"/>
          <p:nvPr/>
        </p:nvSpPr>
        <p:spPr>
          <a:xfrm>
            <a:off x="677334" y="3900199"/>
            <a:ext cx="4817533" cy="285549"/>
          </a:xfrm>
          <a:prstGeom prst="rect">
            <a:avLst/>
          </a:prstGeom>
        </p:spPr>
        <p:txBody>
          <a:bodyPr vert="horz" wrap="square" lIns="0" tIns="8467" rIns="0" bIns="0" rtlCol="0">
            <a:spAutoFit/>
          </a:bodyPr>
          <a:lstStyle/>
          <a:p>
            <a:pPr marL="8467" defTabSz="609630">
              <a:spcBef>
                <a:spcPts val="67"/>
              </a:spcBef>
              <a:tabLst>
                <a:tab pos="624448" algn="l"/>
                <a:tab pos="1428398" algn="l"/>
                <a:tab pos="3076094" algn="l"/>
                <a:tab pos="3798337" algn="l"/>
              </a:tabLst>
            </a:pPr>
            <a:r>
              <a:rPr kern="0" spc="83">
                <a:solidFill>
                  <a:srgbClr val="3859BF"/>
                </a:solidFill>
                <a:latin typeface="Trebuchet MS"/>
                <a:cs typeface="Trebuchet MS"/>
              </a:rPr>
              <a:t>the</a:t>
            </a:r>
            <a:r>
              <a:rPr kern="0">
                <a:solidFill>
                  <a:srgbClr val="3859BF"/>
                </a:solidFill>
                <a:latin typeface="Trebuchet MS"/>
                <a:cs typeface="Trebuchet MS"/>
              </a:rPr>
              <a:t>	</a:t>
            </a:r>
            <a:r>
              <a:rPr kern="0" spc="103">
                <a:solidFill>
                  <a:srgbClr val="3859BF"/>
                </a:solidFill>
                <a:latin typeface="Trebuchet MS"/>
                <a:cs typeface="Trebuchet MS"/>
              </a:rPr>
              <a:t>local</a:t>
            </a:r>
            <a:r>
              <a:rPr kern="0">
                <a:solidFill>
                  <a:srgbClr val="3859BF"/>
                </a:solidFill>
                <a:latin typeface="Trebuchet MS"/>
                <a:cs typeface="Trebuchet MS"/>
              </a:rPr>
              <a:t>	</a:t>
            </a:r>
            <a:r>
              <a:rPr kern="0" spc="136">
                <a:solidFill>
                  <a:srgbClr val="3859BF"/>
                </a:solidFill>
                <a:latin typeface="Trebuchet MS"/>
                <a:cs typeface="Trebuchet MS"/>
              </a:rPr>
              <a:t>government</a:t>
            </a:r>
            <a:r>
              <a:rPr kern="0">
                <a:solidFill>
                  <a:srgbClr val="3859BF"/>
                </a:solidFill>
                <a:latin typeface="Trebuchet MS"/>
                <a:cs typeface="Trebuchet MS"/>
              </a:rPr>
              <a:t>	</a:t>
            </a:r>
            <a:r>
              <a:rPr kern="0" spc="100">
                <a:solidFill>
                  <a:srgbClr val="3859BF"/>
                </a:solidFill>
                <a:latin typeface="Trebuchet MS"/>
                <a:cs typeface="Trebuchet MS"/>
              </a:rPr>
              <a:t>that</a:t>
            </a:r>
            <a:r>
              <a:rPr kern="0">
                <a:solidFill>
                  <a:srgbClr val="3859BF"/>
                </a:solidFill>
                <a:latin typeface="Trebuchet MS"/>
                <a:cs typeface="Trebuchet MS"/>
              </a:rPr>
              <a:t>	</a:t>
            </a:r>
            <a:r>
              <a:rPr kern="0" spc="110">
                <a:solidFill>
                  <a:srgbClr val="3859BF"/>
                </a:solidFill>
                <a:latin typeface="Trebuchet MS"/>
                <a:cs typeface="Trebuchet MS"/>
              </a:rPr>
              <a:t>received</a:t>
            </a:r>
            <a:endParaRPr kern="0">
              <a:solidFill>
                <a:sysClr val="windowText" lastClr="000000"/>
              </a:solidFill>
              <a:latin typeface="Trebuchet MS"/>
              <a:cs typeface="Trebuchet MS"/>
            </a:endParaRPr>
          </a:p>
        </p:txBody>
      </p:sp>
      <p:sp>
        <p:nvSpPr>
          <p:cNvPr id="95" name="object 95"/>
          <p:cNvSpPr txBox="1"/>
          <p:nvPr/>
        </p:nvSpPr>
        <p:spPr>
          <a:xfrm>
            <a:off x="677334" y="4173249"/>
            <a:ext cx="4817533" cy="1096027"/>
          </a:xfrm>
          <a:prstGeom prst="rect">
            <a:avLst/>
          </a:prstGeom>
        </p:spPr>
        <p:txBody>
          <a:bodyPr vert="horz" wrap="square" lIns="0" tIns="18627" rIns="0" bIns="0" rtlCol="0">
            <a:spAutoFit/>
          </a:bodyPr>
          <a:lstStyle/>
          <a:p>
            <a:pPr marL="8467" marR="3387" algn="just" defTabSz="609630">
              <a:lnSpc>
                <a:spcPts val="2147"/>
              </a:lnSpc>
              <a:spcBef>
                <a:spcPts val="147"/>
              </a:spcBef>
            </a:pPr>
            <a:r>
              <a:rPr kern="0" spc="150">
                <a:solidFill>
                  <a:srgbClr val="3859BF"/>
                </a:solidFill>
                <a:latin typeface="Trebuchet MS"/>
                <a:cs typeface="Trebuchet MS"/>
              </a:rPr>
              <a:t>funds</a:t>
            </a:r>
            <a:r>
              <a:rPr kern="0" spc="353">
                <a:solidFill>
                  <a:srgbClr val="3859BF"/>
                </a:solidFill>
                <a:latin typeface="Trebuchet MS"/>
                <a:cs typeface="Trebuchet MS"/>
              </a:rPr>
              <a:t> </a:t>
            </a:r>
            <a:r>
              <a:rPr kern="0" spc="107">
                <a:solidFill>
                  <a:srgbClr val="3859BF"/>
                </a:solidFill>
                <a:latin typeface="Trebuchet MS"/>
                <a:cs typeface="Trebuchet MS"/>
              </a:rPr>
              <a:t>from</a:t>
            </a:r>
            <a:r>
              <a:rPr kern="0" spc="353">
                <a:solidFill>
                  <a:srgbClr val="3859BF"/>
                </a:solidFill>
                <a:latin typeface="Trebuchet MS"/>
                <a:cs typeface="Trebuchet MS"/>
              </a:rPr>
              <a:t> </a:t>
            </a:r>
            <a:r>
              <a:rPr kern="0" spc="100">
                <a:solidFill>
                  <a:srgbClr val="3859BF"/>
                </a:solidFill>
                <a:latin typeface="Trebuchet MS"/>
                <a:cs typeface="Trebuchet MS"/>
              </a:rPr>
              <a:t>the</a:t>
            </a:r>
            <a:r>
              <a:rPr kern="0" spc="353">
                <a:solidFill>
                  <a:srgbClr val="3859BF"/>
                </a:solidFill>
                <a:latin typeface="Trebuchet MS"/>
                <a:cs typeface="Trebuchet MS"/>
              </a:rPr>
              <a:t> </a:t>
            </a:r>
            <a:r>
              <a:rPr kern="0" spc="87">
                <a:solidFill>
                  <a:srgbClr val="3859BF"/>
                </a:solidFill>
                <a:latin typeface="Trebuchet MS"/>
                <a:cs typeface="Trebuchet MS"/>
              </a:rPr>
              <a:t>settlement</a:t>
            </a:r>
            <a:r>
              <a:rPr kern="0" spc="357">
                <a:solidFill>
                  <a:srgbClr val="3859BF"/>
                </a:solidFill>
                <a:latin typeface="Trebuchet MS"/>
                <a:cs typeface="Trebuchet MS"/>
              </a:rPr>
              <a:t> </a:t>
            </a:r>
            <a:r>
              <a:rPr kern="0" spc="50">
                <a:solidFill>
                  <a:srgbClr val="3859BF"/>
                </a:solidFill>
                <a:latin typeface="Trebuchet MS"/>
                <a:cs typeface="Trebuchet MS"/>
              </a:rPr>
              <a:t>distributor.</a:t>
            </a:r>
            <a:r>
              <a:rPr kern="0" spc="353">
                <a:solidFill>
                  <a:srgbClr val="3859BF"/>
                </a:solidFill>
                <a:latin typeface="Trebuchet MS"/>
                <a:cs typeface="Trebuchet MS"/>
              </a:rPr>
              <a:t> </a:t>
            </a:r>
            <a:r>
              <a:rPr kern="0" spc="-17">
                <a:solidFill>
                  <a:srgbClr val="3859BF"/>
                </a:solidFill>
                <a:latin typeface="Trebuchet MS"/>
                <a:cs typeface="Trebuchet MS"/>
              </a:rPr>
              <a:t>It </a:t>
            </a:r>
            <a:r>
              <a:rPr kern="0" spc="157">
                <a:solidFill>
                  <a:srgbClr val="3859BF"/>
                </a:solidFill>
                <a:latin typeface="Trebuchet MS"/>
                <a:cs typeface="Trebuchet MS"/>
              </a:rPr>
              <a:t>also</a:t>
            </a:r>
            <a:r>
              <a:rPr kern="0" spc="23">
                <a:solidFill>
                  <a:srgbClr val="3859BF"/>
                </a:solidFill>
                <a:latin typeface="Trebuchet MS"/>
                <a:cs typeface="Trebuchet MS"/>
              </a:rPr>
              <a:t> </a:t>
            </a:r>
            <a:r>
              <a:rPr kern="0" spc="120">
                <a:solidFill>
                  <a:srgbClr val="3859BF"/>
                </a:solidFill>
                <a:latin typeface="Trebuchet MS"/>
                <a:cs typeface="Trebuchet MS"/>
              </a:rPr>
              <a:t>includes</a:t>
            </a:r>
            <a:r>
              <a:rPr kern="0" spc="23">
                <a:solidFill>
                  <a:srgbClr val="3859BF"/>
                </a:solidFill>
                <a:latin typeface="Trebuchet MS"/>
                <a:cs typeface="Trebuchet MS"/>
              </a:rPr>
              <a:t> </a:t>
            </a:r>
            <a:r>
              <a:rPr kern="0" spc="210">
                <a:solidFill>
                  <a:srgbClr val="3859BF"/>
                </a:solidFill>
                <a:latin typeface="Trebuchet MS"/>
                <a:cs typeface="Trebuchet MS"/>
              </a:rPr>
              <a:t>any</a:t>
            </a:r>
            <a:r>
              <a:rPr kern="0" spc="23">
                <a:solidFill>
                  <a:srgbClr val="3859BF"/>
                </a:solidFill>
                <a:latin typeface="Trebuchet MS"/>
                <a:cs typeface="Trebuchet MS"/>
              </a:rPr>
              <a:t> </a:t>
            </a:r>
            <a:r>
              <a:rPr kern="0" spc="83">
                <a:solidFill>
                  <a:srgbClr val="3859BF"/>
                </a:solidFill>
                <a:latin typeface="Trebuchet MS"/>
                <a:cs typeface="Trebuchet MS"/>
              </a:rPr>
              <a:t>external</a:t>
            </a:r>
            <a:r>
              <a:rPr kern="0" spc="23">
                <a:solidFill>
                  <a:srgbClr val="3859BF"/>
                </a:solidFill>
                <a:latin typeface="Trebuchet MS"/>
                <a:cs typeface="Trebuchet MS"/>
              </a:rPr>
              <a:t> </a:t>
            </a:r>
            <a:r>
              <a:rPr kern="0">
                <a:solidFill>
                  <a:srgbClr val="3859BF"/>
                </a:solidFill>
                <a:latin typeface="Trebuchet MS"/>
                <a:cs typeface="Trebuchet MS"/>
              </a:rPr>
              <a:t>entity,</a:t>
            </a:r>
            <a:r>
              <a:rPr kern="0" spc="27">
                <a:solidFill>
                  <a:srgbClr val="3859BF"/>
                </a:solidFill>
                <a:latin typeface="Trebuchet MS"/>
                <a:cs typeface="Trebuchet MS"/>
              </a:rPr>
              <a:t> </a:t>
            </a:r>
            <a:r>
              <a:rPr kern="0" spc="180">
                <a:solidFill>
                  <a:srgbClr val="3859BF"/>
                </a:solidFill>
                <a:latin typeface="Trebuchet MS"/>
                <a:cs typeface="Trebuchet MS"/>
              </a:rPr>
              <a:t>such</a:t>
            </a:r>
            <a:r>
              <a:rPr kern="0" spc="23">
                <a:solidFill>
                  <a:srgbClr val="3859BF"/>
                </a:solidFill>
                <a:latin typeface="Trebuchet MS"/>
                <a:cs typeface="Trebuchet MS"/>
              </a:rPr>
              <a:t> </a:t>
            </a:r>
            <a:r>
              <a:rPr kern="0" spc="233">
                <a:solidFill>
                  <a:srgbClr val="3859BF"/>
                </a:solidFill>
                <a:latin typeface="Trebuchet MS"/>
                <a:cs typeface="Trebuchet MS"/>
              </a:rPr>
              <a:t>as </a:t>
            </a:r>
            <a:r>
              <a:rPr kern="0" spc="310">
                <a:solidFill>
                  <a:srgbClr val="3859BF"/>
                </a:solidFill>
                <a:latin typeface="Trebuchet MS"/>
                <a:cs typeface="Trebuchet MS"/>
              </a:rPr>
              <a:t>a</a:t>
            </a:r>
            <a:r>
              <a:rPr kern="0" spc="339">
                <a:solidFill>
                  <a:srgbClr val="3859BF"/>
                </a:solidFill>
                <a:latin typeface="Trebuchet MS"/>
                <a:cs typeface="Trebuchet MS"/>
              </a:rPr>
              <a:t> </a:t>
            </a:r>
            <a:r>
              <a:rPr kern="0" spc="136">
                <a:solidFill>
                  <a:srgbClr val="3859BF"/>
                </a:solidFill>
                <a:latin typeface="Trebuchet MS"/>
                <a:cs typeface="Trebuchet MS"/>
              </a:rPr>
              <a:t>community</a:t>
            </a:r>
            <a:r>
              <a:rPr kern="0" spc="343">
                <a:solidFill>
                  <a:srgbClr val="3859BF"/>
                </a:solidFill>
                <a:latin typeface="Trebuchet MS"/>
                <a:cs typeface="Trebuchet MS"/>
              </a:rPr>
              <a:t> </a:t>
            </a:r>
            <a:r>
              <a:rPr kern="0" spc="169">
                <a:solidFill>
                  <a:srgbClr val="3859BF"/>
                </a:solidFill>
                <a:latin typeface="Trebuchet MS"/>
                <a:cs typeface="Trebuchet MS"/>
              </a:rPr>
              <a:t>non-</a:t>
            </a:r>
            <a:r>
              <a:rPr kern="0">
                <a:solidFill>
                  <a:srgbClr val="3859BF"/>
                </a:solidFill>
                <a:latin typeface="Trebuchet MS"/>
                <a:cs typeface="Trebuchet MS"/>
              </a:rPr>
              <a:t>profit,</a:t>
            </a:r>
            <a:r>
              <a:rPr kern="0" spc="343">
                <a:solidFill>
                  <a:srgbClr val="3859BF"/>
                </a:solidFill>
                <a:latin typeface="Trebuchet MS"/>
                <a:cs typeface="Trebuchet MS"/>
              </a:rPr>
              <a:t> </a:t>
            </a:r>
            <a:r>
              <a:rPr kern="0" spc="100">
                <a:solidFill>
                  <a:srgbClr val="3859BF"/>
                </a:solidFill>
                <a:latin typeface="Trebuchet MS"/>
                <a:cs typeface="Trebuchet MS"/>
              </a:rPr>
              <a:t>corporation,</a:t>
            </a:r>
            <a:r>
              <a:rPr kern="0" spc="343">
                <a:solidFill>
                  <a:srgbClr val="3859BF"/>
                </a:solidFill>
                <a:latin typeface="Trebuchet MS"/>
                <a:cs typeface="Trebuchet MS"/>
              </a:rPr>
              <a:t> </a:t>
            </a:r>
            <a:r>
              <a:rPr kern="0" spc="83">
                <a:solidFill>
                  <a:srgbClr val="3859BF"/>
                </a:solidFill>
                <a:latin typeface="Trebuchet MS"/>
                <a:cs typeface="Trebuchet MS"/>
              </a:rPr>
              <a:t>or </a:t>
            </a:r>
            <a:r>
              <a:rPr kern="0" spc="97">
                <a:solidFill>
                  <a:srgbClr val="3859BF"/>
                </a:solidFill>
                <a:latin typeface="Trebuchet MS"/>
                <a:cs typeface="Trebuchet MS"/>
              </a:rPr>
              <a:t>other</a:t>
            </a:r>
            <a:r>
              <a:rPr kern="0" spc="-60">
                <a:solidFill>
                  <a:srgbClr val="3859BF"/>
                </a:solidFill>
                <a:latin typeface="Trebuchet MS"/>
                <a:cs typeface="Trebuchet MS"/>
              </a:rPr>
              <a:t> </a:t>
            </a:r>
            <a:r>
              <a:rPr kern="0" spc="83">
                <a:solidFill>
                  <a:srgbClr val="3859BF"/>
                </a:solidFill>
                <a:latin typeface="Trebuchet MS"/>
                <a:cs typeface="Trebuchet MS"/>
              </a:rPr>
              <a:t>partnership.</a:t>
            </a:r>
            <a:endParaRPr kern="0">
              <a:solidFill>
                <a:sysClr val="windowText" lastClr="000000"/>
              </a:solidFill>
              <a:latin typeface="Trebuchet MS"/>
              <a:cs typeface="Trebuchet MS"/>
            </a:endParaRPr>
          </a:p>
        </p:txBody>
      </p:sp>
      <p:grpSp>
        <p:nvGrpSpPr>
          <p:cNvPr id="96" name="object 96"/>
          <p:cNvGrpSpPr/>
          <p:nvPr/>
        </p:nvGrpSpPr>
        <p:grpSpPr>
          <a:xfrm>
            <a:off x="6239072" y="1072353"/>
            <a:ext cx="2964180" cy="730250"/>
            <a:chOff x="9358608" y="1608529"/>
            <a:chExt cx="4446270" cy="1095375"/>
          </a:xfrm>
        </p:grpSpPr>
        <p:sp>
          <p:nvSpPr>
            <p:cNvPr id="97" name="object 97"/>
            <p:cNvSpPr/>
            <p:nvPr/>
          </p:nvSpPr>
          <p:spPr>
            <a:xfrm>
              <a:off x="10823181" y="1748181"/>
              <a:ext cx="2981325" cy="956310"/>
            </a:xfrm>
            <a:custGeom>
              <a:avLst/>
              <a:gdLst/>
              <a:ahLst/>
              <a:cxnLst/>
              <a:rect l="l" t="t" r="r" b="b"/>
              <a:pathLst>
                <a:path w="2981325" h="956310">
                  <a:moveTo>
                    <a:pt x="2558067" y="955722"/>
                  </a:moveTo>
                  <a:lnTo>
                    <a:pt x="0" y="955722"/>
                  </a:lnTo>
                  <a:lnTo>
                    <a:pt x="0" y="0"/>
                  </a:lnTo>
                  <a:lnTo>
                    <a:pt x="2502305" y="0"/>
                  </a:lnTo>
                  <a:lnTo>
                    <a:pt x="2551169" y="2487"/>
                  </a:lnTo>
                  <a:lnTo>
                    <a:pt x="2598663" y="9788"/>
                  </a:lnTo>
                  <a:lnTo>
                    <a:pt x="2644539" y="21654"/>
                  </a:lnTo>
                  <a:lnTo>
                    <a:pt x="2688552" y="37841"/>
                  </a:lnTo>
                  <a:lnTo>
                    <a:pt x="2730457" y="58103"/>
                  </a:lnTo>
                  <a:lnTo>
                    <a:pt x="2770006" y="82194"/>
                  </a:lnTo>
                  <a:lnTo>
                    <a:pt x="2806956" y="109869"/>
                  </a:lnTo>
                  <a:lnTo>
                    <a:pt x="2841060" y="140880"/>
                  </a:lnTo>
                  <a:lnTo>
                    <a:pt x="2872072" y="174984"/>
                  </a:lnTo>
                  <a:lnTo>
                    <a:pt x="2899746" y="211934"/>
                  </a:lnTo>
                  <a:lnTo>
                    <a:pt x="2923837" y="251484"/>
                  </a:lnTo>
                  <a:lnTo>
                    <a:pt x="2944099" y="293388"/>
                  </a:lnTo>
                  <a:lnTo>
                    <a:pt x="2960286" y="337401"/>
                  </a:lnTo>
                  <a:lnTo>
                    <a:pt x="2972153" y="383278"/>
                  </a:lnTo>
                  <a:lnTo>
                    <a:pt x="2979453" y="430771"/>
                  </a:lnTo>
                  <a:lnTo>
                    <a:pt x="2981325" y="467536"/>
                  </a:lnTo>
                  <a:lnTo>
                    <a:pt x="2981325" y="491732"/>
                  </a:lnTo>
                  <a:lnTo>
                    <a:pt x="2972153" y="575968"/>
                  </a:lnTo>
                  <a:lnTo>
                    <a:pt x="2960286" y="621837"/>
                  </a:lnTo>
                  <a:lnTo>
                    <a:pt x="2944099" y="665845"/>
                  </a:lnTo>
                  <a:lnTo>
                    <a:pt x="2923837" y="707748"/>
                  </a:lnTo>
                  <a:lnTo>
                    <a:pt x="2899746" y="747298"/>
                  </a:lnTo>
                  <a:lnTo>
                    <a:pt x="2872072" y="784250"/>
                  </a:lnTo>
                  <a:lnTo>
                    <a:pt x="2841060" y="818357"/>
                  </a:lnTo>
                  <a:lnTo>
                    <a:pt x="2806956" y="849374"/>
                  </a:lnTo>
                  <a:lnTo>
                    <a:pt x="2770006" y="877053"/>
                  </a:lnTo>
                  <a:lnTo>
                    <a:pt x="2730457" y="901150"/>
                  </a:lnTo>
                  <a:lnTo>
                    <a:pt x="2688552" y="921417"/>
                  </a:lnTo>
                  <a:lnTo>
                    <a:pt x="2644539" y="937609"/>
                  </a:lnTo>
                  <a:lnTo>
                    <a:pt x="2598663" y="949480"/>
                  </a:lnTo>
                  <a:lnTo>
                    <a:pt x="2558067" y="955722"/>
                  </a:lnTo>
                  <a:close/>
                </a:path>
              </a:pathLst>
            </a:custGeom>
            <a:solidFill>
              <a:srgbClr val="5279F2"/>
            </a:solidFill>
          </p:spPr>
          <p:txBody>
            <a:bodyPr wrap="square" lIns="0" tIns="0" rIns="0" bIns="0" rtlCol="0"/>
            <a:lstStyle/>
            <a:p>
              <a:pPr defTabSz="609630"/>
              <a:endParaRPr sz="1200" kern="0">
                <a:solidFill>
                  <a:sysClr val="windowText" lastClr="000000"/>
                </a:solidFill>
              </a:endParaRPr>
            </a:p>
          </p:txBody>
        </p:sp>
        <p:sp>
          <p:nvSpPr>
            <p:cNvPr id="98" name="object 98"/>
            <p:cNvSpPr/>
            <p:nvPr/>
          </p:nvSpPr>
          <p:spPr>
            <a:xfrm>
              <a:off x="10823181" y="1781141"/>
              <a:ext cx="2949575" cy="893444"/>
            </a:xfrm>
            <a:custGeom>
              <a:avLst/>
              <a:gdLst/>
              <a:ahLst/>
              <a:cxnLst/>
              <a:rect l="l" t="t" r="r" b="b"/>
              <a:pathLst>
                <a:path w="2949575" h="893444">
                  <a:moveTo>
                    <a:pt x="2502304" y="893286"/>
                  </a:moveTo>
                  <a:lnTo>
                    <a:pt x="0" y="893286"/>
                  </a:lnTo>
                  <a:lnTo>
                    <a:pt x="0" y="0"/>
                  </a:lnTo>
                  <a:lnTo>
                    <a:pt x="2502304" y="0"/>
                  </a:lnTo>
                  <a:lnTo>
                    <a:pt x="2550797" y="2633"/>
                  </a:lnTo>
                  <a:lnTo>
                    <a:pt x="2597821" y="10349"/>
                  </a:lnTo>
                  <a:lnTo>
                    <a:pt x="2643097" y="22869"/>
                  </a:lnTo>
                  <a:lnTo>
                    <a:pt x="2686349" y="39916"/>
                  </a:lnTo>
                  <a:lnTo>
                    <a:pt x="2727298" y="61211"/>
                  </a:lnTo>
                  <a:lnTo>
                    <a:pt x="2765666" y="86476"/>
                  </a:lnTo>
                  <a:lnTo>
                    <a:pt x="2801175" y="115434"/>
                  </a:lnTo>
                  <a:lnTo>
                    <a:pt x="2833547" y="147806"/>
                  </a:lnTo>
                  <a:lnTo>
                    <a:pt x="2862505" y="183315"/>
                  </a:lnTo>
                  <a:lnTo>
                    <a:pt x="2887770" y="221683"/>
                  </a:lnTo>
                  <a:lnTo>
                    <a:pt x="2909065" y="262632"/>
                  </a:lnTo>
                  <a:lnTo>
                    <a:pt x="2926111" y="305883"/>
                  </a:lnTo>
                  <a:lnTo>
                    <a:pt x="2938632" y="351160"/>
                  </a:lnTo>
                  <a:lnTo>
                    <a:pt x="2946347" y="398183"/>
                  </a:lnTo>
                  <a:lnTo>
                    <a:pt x="2948981" y="446676"/>
                  </a:lnTo>
                  <a:lnTo>
                    <a:pt x="2946347" y="495168"/>
                  </a:lnTo>
                  <a:lnTo>
                    <a:pt x="2938632" y="542189"/>
                  </a:lnTo>
                  <a:lnTo>
                    <a:pt x="2926111" y="587462"/>
                  </a:lnTo>
                  <a:lnTo>
                    <a:pt x="2909065" y="630709"/>
                  </a:lnTo>
                  <a:lnTo>
                    <a:pt x="2887770" y="671652"/>
                  </a:lnTo>
                  <a:lnTo>
                    <a:pt x="2862505" y="710014"/>
                  </a:lnTo>
                  <a:lnTo>
                    <a:pt x="2833547" y="745516"/>
                  </a:lnTo>
                  <a:lnTo>
                    <a:pt x="2801175" y="777882"/>
                  </a:lnTo>
                  <a:lnTo>
                    <a:pt x="2765666" y="806833"/>
                  </a:lnTo>
                  <a:lnTo>
                    <a:pt x="2727298" y="832092"/>
                  </a:lnTo>
                  <a:lnTo>
                    <a:pt x="2686349" y="853381"/>
                  </a:lnTo>
                  <a:lnTo>
                    <a:pt x="2643097" y="870423"/>
                  </a:lnTo>
                  <a:lnTo>
                    <a:pt x="2597821" y="882939"/>
                  </a:lnTo>
                  <a:lnTo>
                    <a:pt x="2550797" y="890653"/>
                  </a:lnTo>
                  <a:lnTo>
                    <a:pt x="2502304" y="893286"/>
                  </a:lnTo>
                  <a:close/>
                </a:path>
              </a:pathLst>
            </a:custGeom>
            <a:solidFill>
              <a:srgbClr val="FFFFFF"/>
            </a:solidFill>
          </p:spPr>
          <p:txBody>
            <a:bodyPr wrap="square" lIns="0" tIns="0" rIns="0" bIns="0" rtlCol="0"/>
            <a:lstStyle/>
            <a:p>
              <a:pPr defTabSz="609630"/>
              <a:endParaRPr sz="1200" kern="0">
                <a:solidFill>
                  <a:sysClr val="windowText" lastClr="000000"/>
                </a:solidFill>
              </a:endParaRPr>
            </a:p>
          </p:txBody>
        </p:sp>
        <p:sp>
          <p:nvSpPr>
            <p:cNvPr id="99" name="object 99"/>
            <p:cNvSpPr/>
            <p:nvPr/>
          </p:nvSpPr>
          <p:spPr>
            <a:xfrm>
              <a:off x="9358608" y="1748181"/>
              <a:ext cx="2980690" cy="956310"/>
            </a:xfrm>
            <a:custGeom>
              <a:avLst/>
              <a:gdLst/>
              <a:ahLst/>
              <a:cxnLst/>
              <a:rect l="l" t="t" r="r" b="b"/>
              <a:pathLst>
                <a:path w="2980690" h="956310">
                  <a:moveTo>
                    <a:pt x="2980214" y="955722"/>
                  </a:moveTo>
                  <a:lnTo>
                    <a:pt x="423873" y="955722"/>
                  </a:lnTo>
                  <a:lnTo>
                    <a:pt x="383278" y="949480"/>
                  </a:lnTo>
                  <a:lnTo>
                    <a:pt x="337401" y="937609"/>
                  </a:lnTo>
                  <a:lnTo>
                    <a:pt x="293388" y="921417"/>
                  </a:lnTo>
                  <a:lnTo>
                    <a:pt x="251484" y="901150"/>
                  </a:lnTo>
                  <a:lnTo>
                    <a:pt x="211934" y="877053"/>
                  </a:lnTo>
                  <a:lnTo>
                    <a:pt x="174984" y="849374"/>
                  </a:lnTo>
                  <a:lnTo>
                    <a:pt x="140880" y="818357"/>
                  </a:lnTo>
                  <a:lnTo>
                    <a:pt x="109869" y="784250"/>
                  </a:lnTo>
                  <a:lnTo>
                    <a:pt x="82194" y="747298"/>
                  </a:lnTo>
                  <a:lnTo>
                    <a:pt x="58103" y="707748"/>
                  </a:lnTo>
                  <a:lnTo>
                    <a:pt x="37841" y="665845"/>
                  </a:lnTo>
                  <a:lnTo>
                    <a:pt x="21654" y="621837"/>
                  </a:lnTo>
                  <a:lnTo>
                    <a:pt x="9788" y="575968"/>
                  </a:lnTo>
                  <a:lnTo>
                    <a:pt x="2487" y="528486"/>
                  </a:lnTo>
                  <a:lnTo>
                    <a:pt x="0" y="479636"/>
                  </a:lnTo>
                  <a:lnTo>
                    <a:pt x="2487" y="430775"/>
                  </a:lnTo>
                  <a:lnTo>
                    <a:pt x="9788" y="383284"/>
                  </a:lnTo>
                  <a:lnTo>
                    <a:pt x="21654" y="337410"/>
                  </a:lnTo>
                  <a:lnTo>
                    <a:pt x="37841" y="293398"/>
                  </a:lnTo>
                  <a:lnTo>
                    <a:pt x="58103" y="251494"/>
                  </a:lnTo>
                  <a:lnTo>
                    <a:pt x="82194" y="211944"/>
                  </a:lnTo>
                  <a:lnTo>
                    <a:pt x="109869" y="174993"/>
                  </a:lnTo>
                  <a:lnTo>
                    <a:pt x="140880" y="140889"/>
                  </a:lnTo>
                  <a:lnTo>
                    <a:pt x="174984" y="109876"/>
                  </a:lnTo>
                  <a:lnTo>
                    <a:pt x="211934" y="82200"/>
                  </a:lnTo>
                  <a:lnTo>
                    <a:pt x="251484" y="58108"/>
                  </a:lnTo>
                  <a:lnTo>
                    <a:pt x="293388" y="37844"/>
                  </a:lnTo>
                  <a:lnTo>
                    <a:pt x="337401" y="21656"/>
                  </a:lnTo>
                  <a:lnTo>
                    <a:pt x="383278" y="9789"/>
                  </a:lnTo>
                  <a:lnTo>
                    <a:pt x="430771" y="2488"/>
                  </a:lnTo>
                  <a:lnTo>
                    <a:pt x="479636" y="0"/>
                  </a:lnTo>
                  <a:lnTo>
                    <a:pt x="2980214" y="0"/>
                  </a:lnTo>
                  <a:lnTo>
                    <a:pt x="2980214" y="955722"/>
                  </a:lnTo>
                  <a:close/>
                </a:path>
              </a:pathLst>
            </a:custGeom>
            <a:solidFill>
              <a:srgbClr val="5279F2"/>
            </a:solidFill>
          </p:spPr>
          <p:txBody>
            <a:bodyPr wrap="square" lIns="0" tIns="0" rIns="0" bIns="0" rtlCol="0"/>
            <a:lstStyle/>
            <a:p>
              <a:pPr defTabSz="609630"/>
              <a:endParaRPr sz="1200" kern="0">
                <a:solidFill>
                  <a:sysClr val="windowText" lastClr="000000"/>
                </a:solidFill>
              </a:endParaRPr>
            </a:p>
          </p:txBody>
        </p:sp>
        <p:sp>
          <p:nvSpPr>
            <p:cNvPr id="100" name="object 100"/>
            <p:cNvSpPr/>
            <p:nvPr/>
          </p:nvSpPr>
          <p:spPr>
            <a:xfrm>
              <a:off x="9391635" y="1781141"/>
              <a:ext cx="2947670" cy="893444"/>
            </a:xfrm>
            <a:custGeom>
              <a:avLst/>
              <a:gdLst/>
              <a:ahLst/>
              <a:cxnLst/>
              <a:rect l="l" t="t" r="r" b="b"/>
              <a:pathLst>
                <a:path w="2947670" h="893444">
                  <a:moveTo>
                    <a:pt x="2947187" y="893286"/>
                  </a:moveTo>
                  <a:lnTo>
                    <a:pt x="446609" y="893286"/>
                  </a:lnTo>
                  <a:lnTo>
                    <a:pt x="398117" y="890653"/>
                  </a:lnTo>
                  <a:lnTo>
                    <a:pt x="351096" y="882939"/>
                  </a:lnTo>
                  <a:lnTo>
                    <a:pt x="305823" y="870423"/>
                  </a:lnTo>
                  <a:lnTo>
                    <a:pt x="262576" y="853381"/>
                  </a:lnTo>
                  <a:lnTo>
                    <a:pt x="221633" y="832092"/>
                  </a:lnTo>
                  <a:lnTo>
                    <a:pt x="183272" y="806833"/>
                  </a:lnTo>
                  <a:lnTo>
                    <a:pt x="147769" y="777882"/>
                  </a:lnTo>
                  <a:lnTo>
                    <a:pt x="115403" y="745516"/>
                  </a:lnTo>
                  <a:lnTo>
                    <a:pt x="86452" y="710014"/>
                  </a:lnTo>
                  <a:lnTo>
                    <a:pt x="61193" y="671652"/>
                  </a:lnTo>
                  <a:lnTo>
                    <a:pt x="39904" y="630709"/>
                  </a:lnTo>
                  <a:lnTo>
                    <a:pt x="22862" y="587462"/>
                  </a:lnTo>
                  <a:lnTo>
                    <a:pt x="10346" y="542189"/>
                  </a:lnTo>
                  <a:lnTo>
                    <a:pt x="2632" y="495168"/>
                  </a:lnTo>
                  <a:lnTo>
                    <a:pt x="0" y="446676"/>
                  </a:lnTo>
                  <a:lnTo>
                    <a:pt x="2636" y="398187"/>
                  </a:lnTo>
                  <a:lnTo>
                    <a:pt x="10353" y="351167"/>
                  </a:lnTo>
                  <a:lnTo>
                    <a:pt x="22871" y="305892"/>
                  </a:lnTo>
                  <a:lnTo>
                    <a:pt x="39914" y="262641"/>
                  </a:lnTo>
                  <a:lnTo>
                    <a:pt x="61203" y="221693"/>
                  </a:lnTo>
                  <a:lnTo>
                    <a:pt x="86462" y="183325"/>
                  </a:lnTo>
                  <a:lnTo>
                    <a:pt x="115412" y="147815"/>
                  </a:lnTo>
                  <a:lnTo>
                    <a:pt x="147777" y="115441"/>
                  </a:lnTo>
                  <a:lnTo>
                    <a:pt x="183278" y="86482"/>
                  </a:lnTo>
                  <a:lnTo>
                    <a:pt x="221638" y="61215"/>
                  </a:lnTo>
                  <a:lnTo>
                    <a:pt x="262580" y="39919"/>
                  </a:lnTo>
                  <a:lnTo>
                    <a:pt x="305825" y="22871"/>
                  </a:lnTo>
                  <a:lnTo>
                    <a:pt x="351097" y="10350"/>
                  </a:lnTo>
                  <a:lnTo>
                    <a:pt x="398117" y="2634"/>
                  </a:lnTo>
                  <a:lnTo>
                    <a:pt x="446609" y="0"/>
                  </a:lnTo>
                  <a:lnTo>
                    <a:pt x="2947187" y="0"/>
                  </a:lnTo>
                  <a:lnTo>
                    <a:pt x="2947187" y="893286"/>
                  </a:lnTo>
                  <a:close/>
                </a:path>
              </a:pathLst>
            </a:custGeom>
            <a:solidFill>
              <a:srgbClr val="FFFFFF"/>
            </a:solidFill>
          </p:spPr>
          <p:txBody>
            <a:bodyPr wrap="square" lIns="0" tIns="0" rIns="0" bIns="0" rtlCol="0"/>
            <a:lstStyle/>
            <a:p>
              <a:pPr defTabSz="609630"/>
              <a:endParaRPr sz="1200" kern="0">
                <a:solidFill>
                  <a:sysClr val="windowText" lastClr="000000"/>
                </a:solidFill>
              </a:endParaRPr>
            </a:p>
          </p:txBody>
        </p:sp>
        <p:sp>
          <p:nvSpPr>
            <p:cNvPr id="101" name="object 101"/>
            <p:cNvSpPr/>
            <p:nvPr/>
          </p:nvSpPr>
          <p:spPr>
            <a:xfrm>
              <a:off x="10469691" y="1608529"/>
              <a:ext cx="76200" cy="139700"/>
            </a:xfrm>
            <a:custGeom>
              <a:avLst/>
              <a:gdLst/>
              <a:ahLst/>
              <a:cxnLst/>
              <a:rect l="l" t="t" r="r" b="b"/>
              <a:pathLst>
                <a:path w="76200" h="139700">
                  <a:moveTo>
                    <a:pt x="75882" y="139652"/>
                  </a:moveTo>
                  <a:lnTo>
                    <a:pt x="0" y="139652"/>
                  </a:lnTo>
                  <a:lnTo>
                    <a:pt x="0" y="0"/>
                  </a:lnTo>
                  <a:lnTo>
                    <a:pt x="75882" y="139652"/>
                  </a:lnTo>
                  <a:close/>
                </a:path>
              </a:pathLst>
            </a:custGeom>
            <a:solidFill>
              <a:srgbClr val="5279F2"/>
            </a:solidFill>
          </p:spPr>
          <p:txBody>
            <a:bodyPr wrap="square" lIns="0" tIns="0" rIns="0" bIns="0" rtlCol="0"/>
            <a:lstStyle/>
            <a:p>
              <a:pPr defTabSz="609630"/>
              <a:endParaRPr sz="1200" kern="0">
                <a:solidFill>
                  <a:sysClr val="windowText" lastClr="000000"/>
                </a:solidFill>
              </a:endParaRPr>
            </a:p>
          </p:txBody>
        </p:sp>
        <p:sp>
          <p:nvSpPr>
            <p:cNvPr id="102" name="object 102"/>
            <p:cNvSpPr/>
            <p:nvPr/>
          </p:nvSpPr>
          <p:spPr>
            <a:xfrm>
              <a:off x="9885310" y="1781141"/>
              <a:ext cx="601345" cy="598805"/>
            </a:xfrm>
            <a:custGeom>
              <a:avLst/>
              <a:gdLst/>
              <a:ahLst/>
              <a:cxnLst/>
              <a:rect l="l" t="t" r="r" b="b"/>
              <a:pathLst>
                <a:path w="601345" h="598805">
                  <a:moveTo>
                    <a:pt x="300486" y="598487"/>
                  </a:moveTo>
                  <a:lnTo>
                    <a:pt x="251901" y="594534"/>
                  </a:lnTo>
                  <a:lnTo>
                    <a:pt x="205755" y="583097"/>
                  </a:lnTo>
                  <a:lnTo>
                    <a:pt x="162678" y="564806"/>
                  </a:lnTo>
                  <a:lnTo>
                    <a:pt x="123300" y="540294"/>
                  </a:lnTo>
                  <a:lnTo>
                    <a:pt x="88251" y="510191"/>
                  </a:lnTo>
                  <a:lnTo>
                    <a:pt x="58161" y="475129"/>
                  </a:lnTo>
                  <a:lnTo>
                    <a:pt x="33661" y="435738"/>
                  </a:lnTo>
                  <a:lnTo>
                    <a:pt x="15380" y="392651"/>
                  </a:lnTo>
                  <a:lnTo>
                    <a:pt x="3950" y="346498"/>
                  </a:lnTo>
                  <a:lnTo>
                    <a:pt x="0" y="297911"/>
                  </a:lnTo>
                  <a:lnTo>
                    <a:pt x="0" y="0"/>
                  </a:lnTo>
                  <a:lnTo>
                    <a:pt x="601062" y="0"/>
                  </a:lnTo>
                  <a:lnTo>
                    <a:pt x="601062" y="297911"/>
                  </a:lnTo>
                  <a:lnTo>
                    <a:pt x="597109" y="346498"/>
                  </a:lnTo>
                  <a:lnTo>
                    <a:pt x="585672" y="392651"/>
                  </a:lnTo>
                  <a:lnTo>
                    <a:pt x="567381" y="435738"/>
                  </a:lnTo>
                  <a:lnTo>
                    <a:pt x="542869" y="475129"/>
                  </a:lnTo>
                  <a:lnTo>
                    <a:pt x="512766" y="510191"/>
                  </a:lnTo>
                  <a:lnTo>
                    <a:pt x="477703" y="540294"/>
                  </a:lnTo>
                  <a:lnTo>
                    <a:pt x="438313" y="564806"/>
                  </a:lnTo>
                  <a:lnTo>
                    <a:pt x="395226" y="583097"/>
                  </a:lnTo>
                  <a:lnTo>
                    <a:pt x="349073" y="594534"/>
                  </a:lnTo>
                  <a:lnTo>
                    <a:pt x="300486" y="598487"/>
                  </a:lnTo>
                  <a:close/>
                </a:path>
              </a:pathLst>
            </a:custGeom>
            <a:solidFill>
              <a:srgbClr val="FFFFFF"/>
            </a:solidFill>
          </p:spPr>
          <p:txBody>
            <a:bodyPr wrap="square" lIns="0" tIns="0" rIns="0" bIns="0" rtlCol="0"/>
            <a:lstStyle/>
            <a:p>
              <a:pPr defTabSz="609630"/>
              <a:endParaRPr sz="1200" kern="0">
                <a:solidFill>
                  <a:sysClr val="windowText" lastClr="000000"/>
                </a:solidFill>
              </a:endParaRPr>
            </a:p>
          </p:txBody>
        </p:sp>
        <p:sp>
          <p:nvSpPr>
            <p:cNvPr id="103" name="object 103"/>
            <p:cNvSpPr/>
            <p:nvPr/>
          </p:nvSpPr>
          <p:spPr>
            <a:xfrm>
              <a:off x="9868628" y="1608529"/>
              <a:ext cx="601345" cy="753110"/>
            </a:xfrm>
            <a:custGeom>
              <a:avLst/>
              <a:gdLst/>
              <a:ahLst/>
              <a:cxnLst/>
              <a:rect l="l" t="t" r="r" b="b"/>
              <a:pathLst>
                <a:path w="601345" h="753110">
                  <a:moveTo>
                    <a:pt x="300486" y="752850"/>
                  </a:moveTo>
                  <a:lnTo>
                    <a:pt x="251901" y="748897"/>
                  </a:lnTo>
                  <a:lnTo>
                    <a:pt x="205755" y="737460"/>
                  </a:lnTo>
                  <a:lnTo>
                    <a:pt x="162678" y="719169"/>
                  </a:lnTo>
                  <a:lnTo>
                    <a:pt x="123300" y="694657"/>
                  </a:lnTo>
                  <a:lnTo>
                    <a:pt x="88251" y="664554"/>
                  </a:lnTo>
                  <a:lnTo>
                    <a:pt x="58161" y="629491"/>
                  </a:lnTo>
                  <a:lnTo>
                    <a:pt x="33661" y="590101"/>
                  </a:lnTo>
                  <a:lnTo>
                    <a:pt x="15380" y="547014"/>
                  </a:lnTo>
                  <a:lnTo>
                    <a:pt x="3950" y="500861"/>
                  </a:lnTo>
                  <a:lnTo>
                    <a:pt x="0" y="452274"/>
                  </a:lnTo>
                  <a:lnTo>
                    <a:pt x="0" y="0"/>
                  </a:lnTo>
                  <a:lnTo>
                    <a:pt x="601062" y="0"/>
                  </a:lnTo>
                  <a:lnTo>
                    <a:pt x="601062" y="452274"/>
                  </a:lnTo>
                  <a:lnTo>
                    <a:pt x="597109" y="500861"/>
                  </a:lnTo>
                  <a:lnTo>
                    <a:pt x="585672" y="547014"/>
                  </a:lnTo>
                  <a:lnTo>
                    <a:pt x="567381" y="590101"/>
                  </a:lnTo>
                  <a:lnTo>
                    <a:pt x="542869" y="629491"/>
                  </a:lnTo>
                  <a:lnTo>
                    <a:pt x="512766" y="664554"/>
                  </a:lnTo>
                  <a:lnTo>
                    <a:pt x="477703" y="694657"/>
                  </a:lnTo>
                  <a:lnTo>
                    <a:pt x="438313" y="719169"/>
                  </a:lnTo>
                  <a:lnTo>
                    <a:pt x="395226" y="737460"/>
                  </a:lnTo>
                  <a:lnTo>
                    <a:pt x="349073" y="748897"/>
                  </a:lnTo>
                  <a:lnTo>
                    <a:pt x="300486" y="752850"/>
                  </a:lnTo>
                  <a:close/>
                </a:path>
              </a:pathLst>
            </a:custGeom>
            <a:solidFill>
              <a:srgbClr val="3859BF"/>
            </a:solidFill>
          </p:spPr>
          <p:txBody>
            <a:bodyPr wrap="square" lIns="0" tIns="0" rIns="0" bIns="0" rtlCol="0"/>
            <a:lstStyle/>
            <a:p>
              <a:pPr defTabSz="609630"/>
              <a:endParaRPr sz="1200" kern="0">
                <a:solidFill>
                  <a:sysClr val="windowText" lastClr="000000"/>
                </a:solidFill>
              </a:endParaRPr>
            </a:p>
          </p:txBody>
        </p:sp>
      </p:grpSp>
      <p:sp>
        <p:nvSpPr>
          <p:cNvPr id="104" name="object 104"/>
          <p:cNvSpPr txBox="1"/>
          <p:nvPr/>
        </p:nvSpPr>
        <p:spPr>
          <a:xfrm>
            <a:off x="7096889" y="1224462"/>
            <a:ext cx="1297940" cy="534335"/>
          </a:xfrm>
          <a:prstGeom prst="rect">
            <a:avLst/>
          </a:prstGeom>
        </p:spPr>
        <p:txBody>
          <a:bodyPr vert="horz" wrap="square" lIns="0" tIns="21167" rIns="0" bIns="0" rtlCol="0">
            <a:spAutoFit/>
          </a:bodyPr>
          <a:lstStyle/>
          <a:p>
            <a:pPr marL="8467" marR="3387" defTabSz="609630">
              <a:lnSpc>
                <a:spcPts val="1953"/>
              </a:lnSpc>
              <a:spcBef>
                <a:spcPts val="167"/>
              </a:spcBef>
            </a:pPr>
            <a:r>
              <a:rPr sz="1667" b="1" kern="0" spc="90">
                <a:solidFill>
                  <a:srgbClr val="3859BF"/>
                </a:solidFill>
                <a:latin typeface="Trebuchet MS"/>
                <a:cs typeface="Trebuchet MS"/>
              </a:rPr>
              <a:t>Progress </a:t>
            </a:r>
            <a:r>
              <a:rPr sz="1667" b="1" kern="0" spc="73">
                <a:solidFill>
                  <a:srgbClr val="3859BF"/>
                </a:solidFill>
                <a:latin typeface="Trebuchet MS"/>
                <a:cs typeface="Trebuchet MS"/>
              </a:rPr>
              <a:t>Information</a:t>
            </a:r>
            <a:endParaRPr sz="1667" kern="0">
              <a:solidFill>
                <a:sysClr val="windowText" lastClr="000000"/>
              </a:solidFill>
              <a:latin typeface="Trebuchet MS"/>
              <a:cs typeface="Trebuchet MS"/>
            </a:endParaRPr>
          </a:p>
        </p:txBody>
      </p:sp>
      <p:grpSp>
        <p:nvGrpSpPr>
          <p:cNvPr id="105" name="object 105"/>
          <p:cNvGrpSpPr/>
          <p:nvPr/>
        </p:nvGrpSpPr>
        <p:grpSpPr>
          <a:xfrm>
            <a:off x="6239072" y="3127101"/>
            <a:ext cx="3789680" cy="730250"/>
            <a:chOff x="9358608" y="4690651"/>
            <a:chExt cx="5684520" cy="1095375"/>
          </a:xfrm>
        </p:grpSpPr>
        <p:sp>
          <p:nvSpPr>
            <p:cNvPr id="106" name="object 106"/>
            <p:cNvSpPr/>
            <p:nvPr/>
          </p:nvSpPr>
          <p:spPr>
            <a:xfrm>
              <a:off x="12061431" y="4830304"/>
              <a:ext cx="2981325" cy="956310"/>
            </a:xfrm>
            <a:custGeom>
              <a:avLst/>
              <a:gdLst/>
              <a:ahLst/>
              <a:cxnLst/>
              <a:rect l="l" t="t" r="r" b="b"/>
              <a:pathLst>
                <a:path w="2981325" h="956310">
                  <a:moveTo>
                    <a:pt x="2558067" y="955722"/>
                  </a:moveTo>
                  <a:lnTo>
                    <a:pt x="0" y="955722"/>
                  </a:lnTo>
                  <a:lnTo>
                    <a:pt x="0" y="0"/>
                  </a:lnTo>
                  <a:lnTo>
                    <a:pt x="2502305" y="0"/>
                  </a:lnTo>
                  <a:lnTo>
                    <a:pt x="2551169" y="2487"/>
                  </a:lnTo>
                  <a:lnTo>
                    <a:pt x="2598663" y="9788"/>
                  </a:lnTo>
                  <a:lnTo>
                    <a:pt x="2644539" y="21654"/>
                  </a:lnTo>
                  <a:lnTo>
                    <a:pt x="2688552" y="37841"/>
                  </a:lnTo>
                  <a:lnTo>
                    <a:pt x="2730457" y="58103"/>
                  </a:lnTo>
                  <a:lnTo>
                    <a:pt x="2770006" y="82194"/>
                  </a:lnTo>
                  <a:lnTo>
                    <a:pt x="2806956" y="109869"/>
                  </a:lnTo>
                  <a:lnTo>
                    <a:pt x="2841060" y="140880"/>
                  </a:lnTo>
                  <a:lnTo>
                    <a:pt x="2872072" y="174984"/>
                  </a:lnTo>
                  <a:lnTo>
                    <a:pt x="2899746" y="211934"/>
                  </a:lnTo>
                  <a:lnTo>
                    <a:pt x="2923837" y="251484"/>
                  </a:lnTo>
                  <a:lnTo>
                    <a:pt x="2944099" y="293388"/>
                  </a:lnTo>
                  <a:lnTo>
                    <a:pt x="2960286" y="337401"/>
                  </a:lnTo>
                  <a:lnTo>
                    <a:pt x="2972153" y="383278"/>
                  </a:lnTo>
                  <a:lnTo>
                    <a:pt x="2979453" y="430771"/>
                  </a:lnTo>
                  <a:lnTo>
                    <a:pt x="2981325" y="467536"/>
                  </a:lnTo>
                  <a:lnTo>
                    <a:pt x="2981325" y="491731"/>
                  </a:lnTo>
                  <a:lnTo>
                    <a:pt x="2972153" y="575968"/>
                  </a:lnTo>
                  <a:lnTo>
                    <a:pt x="2960286" y="621837"/>
                  </a:lnTo>
                  <a:lnTo>
                    <a:pt x="2944099" y="665845"/>
                  </a:lnTo>
                  <a:lnTo>
                    <a:pt x="2923837" y="707748"/>
                  </a:lnTo>
                  <a:lnTo>
                    <a:pt x="2899746" y="747298"/>
                  </a:lnTo>
                  <a:lnTo>
                    <a:pt x="2872072" y="784250"/>
                  </a:lnTo>
                  <a:lnTo>
                    <a:pt x="2841060" y="818357"/>
                  </a:lnTo>
                  <a:lnTo>
                    <a:pt x="2806956" y="849374"/>
                  </a:lnTo>
                  <a:lnTo>
                    <a:pt x="2770006" y="877053"/>
                  </a:lnTo>
                  <a:lnTo>
                    <a:pt x="2730457" y="901150"/>
                  </a:lnTo>
                  <a:lnTo>
                    <a:pt x="2688552" y="921417"/>
                  </a:lnTo>
                  <a:lnTo>
                    <a:pt x="2644539" y="937609"/>
                  </a:lnTo>
                  <a:lnTo>
                    <a:pt x="2598663" y="949480"/>
                  </a:lnTo>
                  <a:lnTo>
                    <a:pt x="2558067" y="955722"/>
                  </a:lnTo>
                  <a:close/>
                </a:path>
              </a:pathLst>
            </a:custGeom>
            <a:solidFill>
              <a:srgbClr val="5279F2"/>
            </a:solidFill>
          </p:spPr>
          <p:txBody>
            <a:bodyPr wrap="square" lIns="0" tIns="0" rIns="0" bIns="0" rtlCol="0"/>
            <a:lstStyle/>
            <a:p>
              <a:pPr defTabSz="609630"/>
              <a:endParaRPr sz="1200" kern="0">
                <a:solidFill>
                  <a:sysClr val="windowText" lastClr="000000"/>
                </a:solidFill>
              </a:endParaRPr>
            </a:p>
          </p:txBody>
        </p:sp>
        <p:sp>
          <p:nvSpPr>
            <p:cNvPr id="107" name="object 107"/>
            <p:cNvSpPr/>
            <p:nvPr/>
          </p:nvSpPr>
          <p:spPr>
            <a:xfrm>
              <a:off x="12061431" y="4863263"/>
              <a:ext cx="2949575" cy="893444"/>
            </a:xfrm>
            <a:custGeom>
              <a:avLst/>
              <a:gdLst/>
              <a:ahLst/>
              <a:cxnLst/>
              <a:rect l="l" t="t" r="r" b="b"/>
              <a:pathLst>
                <a:path w="2949575" h="893445">
                  <a:moveTo>
                    <a:pt x="2502304" y="893286"/>
                  </a:moveTo>
                  <a:lnTo>
                    <a:pt x="0" y="893286"/>
                  </a:lnTo>
                  <a:lnTo>
                    <a:pt x="0" y="0"/>
                  </a:lnTo>
                  <a:lnTo>
                    <a:pt x="2502304" y="0"/>
                  </a:lnTo>
                  <a:lnTo>
                    <a:pt x="2550797" y="2633"/>
                  </a:lnTo>
                  <a:lnTo>
                    <a:pt x="2597821" y="10349"/>
                  </a:lnTo>
                  <a:lnTo>
                    <a:pt x="2643097" y="22869"/>
                  </a:lnTo>
                  <a:lnTo>
                    <a:pt x="2686349" y="39916"/>
                  </a:lnTo>
                  <a:lnTo>
                    <a:pt x="2727298" y="61211"/>
                  </a:lnTo>
                  <a:lnTo>
                    <a:pt x="2765665" y="86476"/>
                  </a:lnTo>
                  <a:lnTo>
                    <a:pt x="2801175" y="115434"/>
                  </a:lnTo>
                  <a:lnTo>
                    <a:pt x="2833547" y="147806"/>
                  </a:lnTo>
                  <a:lnTo>
                    <a:pt x="2862505" y="183315"/>
                  </a:lnTo>
                  <a:lnTo>
                    <a:pt x="2887770" y="221683"/>
                  </a:lnTo>
                  <a:lnTo>
                    <a:pt x="2909065" y="262632"/>
                  </a:lnTo>
                  <a:lnTo>
                    <a:pt x="2926111" y="305883"/>
                  </a:lnTo>
                  <a:lnTo>
                    <a:pt x="2938632" y="351160"/>
                  </a:lnTo>
                  <a:lnTo>
                    <a:pt x="2946347" y="398183"/>
                  </a:lnTo>
                  <a:lnTo>
                    <a:pt x="2948981" y="446676"/>
                  </a:lnTo>
                  <a:lnTo>
                    <a:pt x="2946347" y="495168"/>
                  </a:lnTo>
                  <a:lnTo>
                    <a:pt x="2938632" y="542189"/>
                  </a:lnTo>
                  <a:lnTo>
                    <a:pt x="2926111" y="587462"/>
                  </a:lnTo>
                  <a:lnTo>
                    <a:pt x="2909065" y="630709"/>
                  </a:lnTo>
                  <a:lnTo>
                    <a:pt x="2887770" y="671652"/>
                  </a:lnTo>
                  <a:lnTo>
                    <a:pt x="2862505" y="710014"/>
                  </a:lnTo>
                  <a:lnTo>
                    <a:pt x="2833547" y="745516"/>
                  </a:lnTo>
                  <a:lnTo>
                    <a:pt x="2801175" y="777882"/>
                  </a:lnTo>
                  <a:lnTo>
                    <a:pt x="2765665" y="806833"/>
                  </a:lnTo>
                  <a:lnTo>
                    <a:pt x="2727298" y="832092"/>
                  </a:lnTo>
                  <a:lnTo>
                    <a:pt x="2686349" y="853381"/>
                  </a:lnTo>
                  <a:lnTo>
                    <a:pt x="2643097" y="870423"/>
                  </a:lnTo>
                  <a:lnTo>
                    <a:pt x="2597821" y="882939"/>
                  </a:lnTo>
                  <a:lnTo>
                    <a:pt x="2550797" y="890653"/>
                  </a:lnTo>
                  <a:lnTo>
                    <a:pt x="2502304" y="893286"/>
                  </a:lnTo>
                  <a:close/>
                </a:path>
              </a:pathLst>
            </a:custGeom>
            <a:solidFill>
              <a:srgbClr val="FFFFFF"/>
            </a:solidFill>
          </p:spPr>
          <p:txBody>
            <a:bodyPr wrap="square" lIns="0" tIns="0" rIns="0" bIns="0" rtlCol="0"/>
            <a:lstStyle/>
            <a:p>
              <a:pPr defTabSz="609630"/>
              <a:endParaRPr sz="1200" kern="0">
                <a:solidFill>
                  <a:sysClr val="windowText" lastClr="000000"/>
                </a:solidFill>
              </a:endParaRPr>
            </a:p>
          </p:txBody>
        </p:sp>
        <p:sp>
          <p:nvSpPr>
            <p:cNvPr id="108" name="object 108"/>
            <p:cNvSpPr/>
            <p:nvPr/>
          </p:nvSpPr>
          <p:spPr>
            <a:xfrm>
              <a:off x="9358608" y="4830304"/>
              <a:ext cx="2980690" cy="956310"/>
            </a:xfrm>
            <a:custGeom>
              <a:avLst/>
              <a:gdLst/>
              <a:ahLst/>
              <a:cxnLst/>
              <a:rect l="l" t="t" r="r" b="b"/>
              <a:pathLst>
                <a:path w="2980690" h="956310">
                  <a:moveTo>
                    <a:pt x="2980214" y="955722"/>
                  </a:moveTo>
                  <a:lnTo>
                    <a:pt x="423873" y="955722"/>
                  </a:lnTo>
                  <a:lnTo>
                    <a:pt x="383278" y="949480"/>
                  </a:lnTo>
                  <a:lnTo>
                    <a:pt x="337401" y="937609"/>
                  </a:lnTo>
                  <a:lnTo>
                    <a:pt x="293388" y="921417"/>
                  </a:lnTo>
                  <a:lnTo>
                    <a:pt x="251484" y="901150"/>
                  </a:lnTo>
                  <a:lnTo>
                    <a:pt x="211934" y="877053"/>
                  </a:lnTo>
                  <a:lnTo>
                    <a:pt x="174984" y="849374"/>
                  </a:lnTo>
                  <a:lnTo>
                    <a:pt x="140880" y="818357"/>
                  </a:lnTo>
                  <a:lnTo>
                    <a:pt x="109869" y="784250"/>
                  </a:lnTo>
                  <a:lnTo>
                    <a:pt x="82194" y="747298"/>
                  </a:lnTo>
                  <a:lnTo>
                    <a:pt x="58103" y="707748"/>
                  </a:lnTo>
                  <a:lnTo>
                    <a:pt x="37841" y="665845"/>
                  </a:lnTo>
                  <a:lnTo>
                    <a:pt x="21654" y="621837"/>
                  </a:lnTo>
                  <a:lnTo>
                    <a:pt x="9788" y="575968"/>
                  </a:lnTo>
                  <a:lnTo>
                    <a:pt x="2487" y="528486"/>
                  </a:lnTo>
                  <a:lnTo>
                    <a:pt x="0" y="479636"/>
                  </a:lnTo>
                  <a:lnTo>
                    <a:pt x="2487" y="430775"/>
                  </a:lnTo>
                  <a:lnTo>
                    <a:pt x="9788" y="383284"/>
                  </a:lnTo>
                  <a:lnTo>
                    <a:pt x="21654" y="337410"/>
                  </a:lnTo>
                  <a:lnTo>
                    <a:pt x="37841" y="293398"/>
                  </a:lnTo>
                  <a:lnTo>
                    <a:pt x="58103" y="251494"/>
                  </a:lnTo>
                  <a:lnTo>
                    <a:pt x="82194" y="211944"/>
                  </a:lnTo>
                  <a:lnTo>
                    <a:pt x="109869" y="174993"/>
                  </a:lnTo>
                  <a:lnTo>
                    <a:pt x="140880" y="140889"/>
                  </a:lnTo>
                  <a:lnTo>
                    <a:pt x="174984" y="109876"/>
                  </a:lnTo>
                  <a:lnTo>
                    <a:pt x="211934" y="82200"/>
                  </a:lnTo>
                  <a:lnTo>
                    <a:pt x="251484" y="58108"/>
                  </a:lnTo>
                  <a:lnTo>
                    <a:pt x="293388" y="37844"/>
                  </a:lnTo>
                  <a:lnTo>
                    <a:pt x="337401" y="21656"/>
                  </a:lnTo>
                  <a:lnTo>
                    <a:pt x="383278" y="9789"/>
                  </a:lnTo>
                  <a:lnTo>
                    <a:pt x="430771" y="2488"/>
                  </a:lnTo>
                  <a:lnTo>
                    <a:pt x="479636" y="0"/>
                  </a:lnTo>
                  <a:lnTo>
                    <a:pt x="2980214" y="0"/>
                  </a:lnTo>
                  <a:lnTo>
                    <a:pt x="2980214" y="955722"/>
                  </a:lnTo>
                  <a:close/>
                </a:path>
              </a:pathLst>
            </a:custGeom>
            <a:solidFill>
              <a:srgbClr val="5279F2"/>
            </a:solidFill>
          </p:spPr>
          <p:txBody>
            <a:bodyPr wrap="square" lIns="0" tIns="0" rIns="0" bIns="0" rtlCol="0"/>
            <a:lstStyle/>
            <a:p>
              <a:pPr defTabSz="609630"/>
              <a:endParaRPr sz="1200" kern="0">
                <a:solidFill>
                  <a:sysClr val="windowText" lastClr="000000"/>
                </a:solidFill>
              </a:endParaRPr>
            </a:p>
          </p:txBody>
        </p:sp>
        <p:sp>
          <p:nvSpPr>
            <p:cNvPr id="109" name="object 109"/>
            <p:cNvSpPr/>
            <p:nvPr/>
          </p:nvSpPr>
          <p:spPr>
            <a:xfrm>
              <a:off x="9391635" y="4863263"/>
              <a:ext cx="2947670" cy="893444"/>
            </a:xfrm>
            <a:custGeom>
              <a:avLst/>
              <a:gdLst/>
              <a:ahLst/>
              <a:cxnLst/>
              <a:rect l="l" t="t" r="r" b="b"/>
              <a:pathLst>
                <a:path w="2947670" h="893445">
                  <a:moveTo>
                    <a:pt x="2947187" y="893286"/>
                  </a:moveTo>
                  <a:lnTo>
                    <a:pt x="446609" y="893286"/>
                  </a:lnTo>
                  <a:lnTo>
                    <a:pt x="398117" y="890653"/>
                  </a:lnTo>
                  <a:lnTo>
                    <a:pt x="351096" y="882939"/>
                  </a:lnTo>
                  <a:lnTo>
                    <a:pt x="305823" y="870423"/>
                  </a:lnTo>
                  <a:lnTo>
                    <a:pt x="262576" y="853381"/>
                  </a:lnTo>
                  <a:lnTo>
                    <a:pt x="221633" y="832092"/>
                  </a:lnTo>
                  <a:lnTo>
                    <a:pt x="183272" y="806833"/>
                  </a:lnTo>
                  <a:lnTo>
                    <a:pt x="147769" y="777882"/>
                  </a:lnTo>
                  <a:lnTo>
                    <a:pt x="115403" y="745516"/>
                  </a:lnTo>
                  <a:lnTo>
                    <a:pt x="86452" y="710014"/>
                  </a:lnTo>
                  <a:lnTo>
                    <a:pt x="61193" y="671652"/>
                  </a:lnTo>
                  <a:lnTo>
                    <a:pt x="39904" y="630709"/>
                  </a:lnTo>
                  <a:lnTo>
                    <a:pt x="22862" y="587462"/>
                  </a:lnTo>
                  <a:lnTo>
                    <a:pt x="10346" y="542189"/>
                  </a:lnTo>
                  <a:lnTo>
                    <a:pt x="2632" y="495168"/>
                  </a:lnTo>
                  <a:lnTo>
                    <a:pt x="0" y="446676"/>
                  </a:lnTo>
                  <a:lnTo>
                    <a:pt x="2636" y="398187"/>
                  </a:lnTo>
                  <a:lnTo>
                    <a:pt x="10353" y="351167"/>
                  </a:lnTo>
                  <a:lnTo>
                    <a:pt x="22871" y="305892"/>
                  </a:lnTo>
                  <a:lnTo>
                    <a:pt x="39914" y="262641"/>
                  </a:lnTo>
                  <a:lnTo>
                    <a:pt x="61203" y="221693"/>
                  </a:lnTo>
                  <a:lnTo>
                    <a:pt x="86462" y="183325"/>
                  </a:lnTo>
                  <a:lnTo>
                    <a:pt x="115412" y="147815"/>
                  </a:lnTo>
                  <a:lnTo>
                    <a:pt x="147777" y="115441"/>
                  </a:lnTo>
                  <a:lnTo>
                    <a:pt x="183278" y="86482"/>
                  </a:lnTo>
                  <a:lnTo>
                    <a:pt x="221638" y="61215"/>
                  </a:lnTo>
                  <a:lnTo>
                    <a:pt x="262580" y="39919"/>
                  </a:lnTo>
                  <a:lnTo>
                    <a:pt x="305825" y="22871"/>
                  </a:lnTo>
                  <a:lnTo>
                    <a:pt x="351097" y="10350"/>
                  </a:lnTo>
                  <a:lnTo>
                    <a:pt x="398117" y="2634"/>
                  </a:lnTo>
                  <a:lnTo>
                    <a:pt x="446609" y="0"/>
                  </a:lnTo>
                  <a:lnTo>
                    <a:pt x="2947187" y="0"/>
                  </a:lnTo>
                  <a:lnTo>
                    <a:pt x="2947187" y="893286"/>
                  </a:lnTo>
                  <a:close/>
                </a:path>
              </a:pathLst>
            </a:custGeom>
            <a:solidFill>
              <a:srgbClr val="FFFFFF"/>
            </a:solidFill>
          </p:spPr>
          <p:txBody>
            <a:bodyPr wrap="square" lIns="0" tIns="0" rIns="0" bIns="0" rtlCol="0"/>
            <a:lstStyle/>
            <a:p>
              <a:pPr defTabSz="609630"/>
              <a:endParaRPr sz="1200" kern="0">
                <a:solidFill>
                  <a:sysClr val="windowText" lastClr="000000"/>
                </a:solidFill>
              </a:endParaRPr>
            </a:p>
          </p:txBody>
        </p:sp>
        <p:sp>
          <p:nvSpPr>
            <p:cNvPr id="110" name="object 110"/>
            <p:cNvSpPr/>
            <p:nvPr/>
          </p:nvSpPr>
          <p:spPr>
            <a:xfrm>
              <a:off x="10469691" y="4690651"/>
              <a:ext cx="76200" cy="139700"/>
            </a:xfrm>
            <a:custGeom>
              <a:avLst/>
              <a:gdLst/>
              <a:ahLst/>
              <a:cxnLst/>
              <a:rect l="l" t="t" r="r" b="b"/>
              <a:pathLst>
                <a:path w="76200" h="139700">
                  <a:moveTo>
                    <a:pt x="75882" y="139652"/>
                  </a:moveTo>
                  <a:lnTo>
                    <a:pt x="0" y="139652"/>
                  </a:lnTo>
                  <a:lnTo>
                    <a:pt x="0" y="0"/>
                  </a:lnTo>
                  <a:lnTo>
                    <a:pt x="75882" y="139652"/>
                  </a:lnTo>
                  <a:close/>
                </a:path>
              </a:pathLst>
            </a:custGeom>
            <a:solidFill>
              <a:srgbClr val="5279F2"/>
            </a:solidFill>
          </p:spPr>
          <p:txBody>
            <a:bodyPr wrap="square" lIns="0" tIns="0" rIns="0" bIns="0" rtlCol="0"/>
            <a:lstStyle/>
            <a:p>
              <a:pPr defTabSz="609630"/>
              <a:endParaRPr sz="1200" kern="0">
                <a:solidFill>
                  <a:sysClr val="windowText" lastClr="000000"/>
                </a:solidFill>
              </a:endParaRPr>
            </a:p>
          </p:txBody>
        </p:sp>
        <p:sp>
          <p:nvSpPr>
            <p:cNvPr id="111" name="object 111"/>
            <p:cNvSpPr/>
            <p:nvPr/>
          </p:nvSpPr>
          <p:spPr>
            <a:xfrm>
              <a:off x="9885310" y="4863263"/>
              <a:ext cx="601345" cy="598805"/>
            </a:xfrm>
            <a:custGeom>
              <a:avLst/>
              <a:gdLst/>
              <a:ahLst/>
              <a:cxnLst/>
              <a:rect l="l" t="t" r="r" b="b"/>
              <a:pathLst>
                <a:path w="601345" h="598804">
                  <a:moveTo>
                    <a:pt x="300486" y="598487"/>
                  </a:moveTo>
                  <a:lnTo>
                    <a:pt x="251901" y="594534"/>
                  </a:lnTo>
                  <a:lnTo>
                    <a:pt x="205755" y="583097"/>
                  </a:lnTo>
                  <a:lnTo>
                    <a:pt x="162678" y="564806"/>
                  </a:lnTo>
                  <a:lnTo>
                    <a:pt x="123300" y="540294"/>
                  </a:lnTo>
                  <a:lnTo>
                    <a:pt x="88251" y="510191"/>
                  </a:lnTo>
                  <a:lnTo>
                    <a:pt x="58161" y="475129"/>
                  </a:lnTo>
                  <a:lnTo>
                    <a:pt x="33661" y="435738"/>
                  </a:lnTo>
                  <a:lnTo>
                    <a:pt x="15380" y="392651"/>
                  </a:lnTo>
                  <a:lnTo>
                    <a:pt x="3950" y="346498"/>
                  </a:lnTo>
                  <a:lnTo>
                    <a:pt x="0" y="297911"/>
                  </a:lnTo>
                  <a:lnTo>
                    <a:pt x="0" y="0"/>
                  </a:lnTo>
                  <a:lnTo>
                    <a:pt x="601062" y="0"/>
                  </a:lnTo>
                  <a:lnTo>
                    <a:pt x="601062" y="297911"/>
                  </a:lnTo>
                  <a:lnTo>
                    <a:pt x="597109" y="346498"/>
                  </a:lnTo>
                  <a:lnTo>
                    <a:pt x="585672" y="392651"/>
                  </a:lnTo>
                  <a:lnTo>
                    <a:pt x="567381" y="435738"/>
                  </a:lnTo>
                  <a:lnTo>
                    <a:pt x="542869" y="475129"/>
                  </a:lnTo>
                  <a:lnTo>
                    <a:pt x="512766" y="510191"/>
                  </a:lnTo>
                  <a:lnTo>
                    <a:pt x="477703" y="540294"/>
                  </a:lnTo>
                  <a:lnTo>
                    <a:pt x="438313" y="564806"/>
                  </a:lnTo>
                  <a:lnTo>
                    <a:pt x="395226" y="583097"/>
                  </a:lnTo>
                  <a:lnTo>
                    <a:pt x="349073" y="594534"/>
                  </a:lnTo>
                  <a:lnTo>
                    <a:pt x="300486" y="598487"/>
                  </a:lnTo>
                  <a:close/>
                </a:path>
              </a:pathLst>
            </a:custGeom>
            <a:solidFill>
              <a:srgbClr val="FFFFFF"/>
            </a:solidFill>
          </p:spPr>
          <p:txBody>
            <a:bodyPr wrap="square" lIns="0" tIns="0" rIns="0" bIns="0" rtlCol="0"/>
            <a:lstStyle/>
            <a:p>
              <a:pPr defTabSz="609630"/>
              <a:endParaRPr sz="1200" kern="0">
                <a:solidFill>
                  <a:sysClr val="windowText" lastClr="000000"/>
                </a:solidFill>
              </a:endParaRPr>
            </a:p>
          </p:txBody>
        </p:sp>
        <p:sp>
          <p:nvSpPr>
            <p:cNvPr id="112" name="object 112"/>
            <p:cNvSpPr/>
            <p:nvPr/>
          </p:nvSpPr>
          <p:spPr>
            <a:xfrm>
              <a:off x="9868628" y="4690651"/>
              <a:ext cx="601345" cy="753110"/>
            </a:xfrm>
            <a:custGeom>
              <a:avLst/>
              <a:gdLst/>
              <a:ahLst/>
              <a:cxnLst/>
              <a:rect l="l" t="t" r="r" b="b"/>
              <a:pathLst>
                <a:path w="601345" h="753110">
                  <a:moveTo>
                    <a:pt x="300486" y="752850"/>
                  </a:moveTo>
                  <a:lnTo>
                    <a:pt x="251901" y="748897"/>
                  </a:lnTo>
                  <a:lnTo>
                    <a:pt x="205755" y="737460"/>
                  </a:lnTo>
                  <a:lnTo>
                    <a:pt x="162678" y="719169"/>
                  </a:lnTo>
                  <a:lnTo>
                    <a:pt x="123300" y="694657"/>
                  </a:lnTo>
                  <a:lnTo>
                    <a:pt x="88251" y="664554"/>
                  </a:lnTo>
                  <a:lnTo>
                    <a:pt x="58161" y="629491"/>
                  </a:lnTo>
                  <a:lnTo>
                    <a:pt x="33661" y="590101"/>
                  </a:lnTo>
                  <a:lnTo>
                    <a:pt x="15380" y="547014"/>
                  </a:lnTo>
                  <a:lnTo>
                    <a:pt x="3950" y="500861"/>
                  </a:lnTo>
                  <a:lnTo>
                    <a:pt x="0" y="452274"/>
                  </a:lnTo>
                  <a:lnTo>
                    <a:pt x="0" y="0"/>
                  </a:lnTo>
                  <a:lnTo>
                    <a:pt x="601062" y="0"/>
                  </a:lnTo>
                  <a:lnTo>
                    <a:pt x="601062" y="452274"/>
                  </a:lnTo>
                  <a:lnTo>
                    <a:pt x="597109" y="500861"/>
                  </a:lnTo>
                  <a:lnTo>
                    <a:pt x="585672" y="547014"/>
                  </a:lnTo>
                  <a:lnTo>
                    <a:pt x="567381" y="590101"/>
                  </a:lnTo>
                  <a:lnTo>
                    <a:pt x="542869" y="629491"/>
                  </a:lnTo>
                  <a:lnTo>
                    <a:pt x="512766" y="664554"/>
                  </a:lnTo>
                  <a:lnTo>
                    <a:pt x="477703" y="694657"/>
                  </a:lnTo>
                  <a:lnTo>
                    <a:pt x="438313" y="719169"/>
                  </a:lnTo>
                  <a:lnTo>
                    <a:pt x="395226" y="737460"/>
                  </a:lnTo>
                  <a:lnTo>
                    <a:pt x="349073" y="748897"/>
                  </a:lnTo>
                  <a:lnTo>
                    <a:pt x="300486" y="752850"/>
                  </a:lnTo>
                  <a:close/>
                </a:path>
              </a:pathLst>
            </a:custGeom>
            <a:solidFill>
              <a:srgbClr val="3859BF"/>
            </a:solidFill>
          </p:spPr>
          <p:txBody>
            <a:bodyPr wrap="square" lIns="0" tIns="0" rIns="0" bIns="0" rtlCol="0"/>
            <a:lstStyle/>
            <a:p>
              <a:pPr defTabSz="609630"/>
              <a:endParaRPr sz="1200" kern="0">
                <a:solidFill>
                  <a:sysClr val="windowText" lastClr="000000"/>
                </a:solidFill>
              </a:endParaRPr>
            </a:p>
          </p:txBody>
        </p:sp>
      </p:grpSp>
      <p:sp>
        <p:nvSpPr>
          <p:cNvPr id="113" name="object 113"/>
          <p:cNvSpPr txBox="1"/>
          <p:nvPr/>
        </p:nvSpPr>
        <p:spPr>
          <a:xfrm>
            <a:off x="7160030" y="3383941"/>
            <a:ext cx="1912197" cy="264240"/>
          </a:xfrm>
          <a:prstGeom prst="rect">
            <a:avLst/>
          </a:prstGeom>
        </p:spPr>
        <p:txBody>
          <a:bodyPr vert="horz" wrap="square" lIns="0" tIns="7620" rIns="0" bIns="0" rtlCol="0">
            <a:spAutoFit/>
          </a:bodyPr>
          <a:lstStyle/>
          <a:p>
            <a:pPr marL="8467" defTabSz="609630">
              <a:spcBef>
                <a:spcPts val="60"/>
              </a:spcBef>
            </a:pPr>
            <a:r>
              <a:rPr sz="1667" b="1" kern="0" spc="133">
                <a:solidFill>
                  <a:srgbClr val="3859BF"/>
                </a:solidFill>
                <a:latin typeface="Trebuchet MS"/>
                <a:cs typeface="Trebuchet MS"/>
              </a:rPr>
              <a:t>Impact</a:t>
            </a:r>
            <a:r>
              <a:rPr sz="1667" b="1" kern="0" spc="-97">
                <a:solidFill>
                  <a:srgbClr val="3859BF"/>
                </a:solidFill>
                <a:latin typeface="Trebuchet MS"/>
                <a:cs typeface="Trebuchet MS"/>
              </a:rPr>
              <a:t> </a:t>
            </a:r>
            <a:r>
              <a:rPr sz="1667" b="1" kern="0" spc="80">
                <a:solidFill>
                  <a:srgbClr val="3859BF"/>
                </a:solidFill>
                <a:latin typeface="Trebuchet MS"/>
                <a:cs typeface="Trebuchet MS"/>
              </a:rPr>
              <a:t>Reporting</a:t>
            </a:r>
            <a:endParaRPr sz="1667" kern="0">
              <a:solidFill>
                <a:sysClr val="windowText" lastClr="000000"/>
              </a:solidFill>
              <a:latin typeface="Trebuchet MS"/>
              <a:cs typeface="Trebuchet MS"/>
            </a:endParaRPr>
          </a:p>
        </p:txBody>
      </p:sp>
      <p:sp>
        <p:nvSpPr>
          <p:cNvPr id="114" name="object 114"/>
          <p:cNvSpPr txBox="1"/>
          <p:nvPr/>
        </p:nvSpPr>
        <p:spPr>
          <a:xfrm>
            <a:off x="6229865" y="1933058"/>
            <a:ext cx="2307167" cy="811290"/>
          </a:xfrm>
          <a:prstGeom prst="rect">
            <a:avLst/>
          </a:prstGeom>
        </p:spPr>
        <p:txBody>
          <a:bodyPr vert="horz" wrap="square" lIns="0" tIns="19473" rIns="0" bIns="0" rtlCol="0">
            <a:spAutoFit/>
          </a:bodyPr>
          <a:lstStyle/>
          <a:p>
            <a:pPr marL="8467" marR="3387" defTabSz="609630">
              <a:lnSpc>
                <a:spcPts val="2053"/>
              </a:lnSpc>
              <a:spcBef>
                <a:spcPts val="153"/>
              </a:spcBef>
            </a:pPr>
            <a:r>
              <a:rPr sz="1733" kern="0" spc="167">
                <a:solidFill>
                  <a:srgbClr val="3859BF"/>
                </a:solidFill>
                <a:latin typeface="Trebuchet MS"/>
                <a:cs typeface="Trebuchet MS"/>
              </a:rPr>
              <a:t>Contact</a:t>
            </a:r>
            <a:r>
              <a:rPr sz="1733" kern="0" spc="-67">
                <a:solidFill>
                  <a:srgbClr val="3859BF"/>
                </a:solidFill>
                <a:latin typeface="Trebuchet MS"/>
                <a:cs typeface="Trebuchet MS"/>
              </a:rPr>
              <a:t> </a:t>
            </a:r>
            <a:r>
              <a:rPr sz="1733" kern="0" spc="97">
                <a:solidFill>
                  <a:srgbClr val="3859BF"/>
                </a:solidFill>
                <a:latin typeface="Trebuchet MS"/>
                <a:cs typeface="Trebuchet MS"/>
              </a:rPr>
              <a:t>Information </a:t>
            </a:r>
            <a:r>
              <a:rPr sz="1733" kern="0" spc="143">
                <a:solidFill>
                  <a:srgbClr val="3859BF"/>
                </a:solidFill>
                <a:latin typeface="Trebuchet MS"/>
                <a:cs typeface="Trebuchet MS"/>
              </a:rPr>
              <a:t>Amount</a:t>
            </a:r>
            <a:r>
              <a:rPr sz="1733" kern="0" spc="-63">
                <a:solidFill>
                  <a:srgbClr val="3859BF"/>
                </a:solidFill>
                <a:latin typeface="Trebuchet MS"/>
                <a:cs typeface="Trebuchet MS"/>
              </a:rPr>
              <a:t> </a:t>
            </a:r>
            <a:r>
              <a:rPr sz="1733" kern="0" spc="133">
                <a:solidFill>
                  <a:srgbClr val="3859BF"/>
                </a:solidFill>
                <a:latin typeface="Trebuchet MS"/>
                <a:cs typeface="Trebuchet MS"/>
              </a:rPr>
              <a:t>Dispersed </a:t>
            </a:r>
            <a:r>
              <a:rPr sz="1733" kern="0" spc="136">
                <a:solidFill>
                  <a:srgbClr val="3859BF"/>
                </a:solidFill>
                <a:latin typeface="Trebuchet MS"/>
                <a:cs typeface="Trebuchet MS"/>
              </a:rPr>
              <a:t>Purpose</a:t>
            </a:r>
            <a:r>
              <a:rPr sz="1733" kern="0" spc="-60">
                <a:solidFill>
                  <a:srgbClr val="3859BF"/>
                </a:solidFill>
                <a:latin typeface="Trebuchet MS"/>
                <a:cs typeface="Trebuchet MS"/>
              </a:rPr>
              <a:t> </a:t>
            </a:r>
            <a:r>
              <a:rPr sz="1733" kern="0" spc="113">
                <a:solidFill>
                  <a:srgbClr val="3859BF"/>
                </a:solidFill>
                <a:latin typeface="Trebuchet MS"/>
                <a:cs typeface="Trebuchet MS"/>
              </a:rPr>
              <a:t>of</a:t>
            </a:r>
            <a:r>
              <a:rPr sz="1733" kern="0" spc="-57">
                <a:solidFill>
                  <a:srgbClr val="3859BF"/>
                </a:solidFill>
                <a:latin typeface="Trebuchet MS"/>
                <a:cs typeface="Trebuchet MS"/>
              </a:rPr>
              <a:t> </a:t>
            </a:r>
            <a:r>
              <a:rPr sz="1733" kern="0" spc="123">
                <a:solidFill>
                  <a:srgbClr val="3859BF"/>
                </a:solidFill>
                <a:latin typeface="Trebuchet MS"/>
                <a:cs typeface="Trebuchet MS"/>
              </a:rPr>
              <a:t>Funding</a:t>
            </a:r>
            <a:endParaRPr sz="1733" kern="0">
              <a:solidFill>
                <a:sysClr val="windowText" lastClr="000000"/>
              </a:solidFill>
              <a:latin typeface="Trebuchet MS"/>
              <a:cs typeface="Trebuchet MS"/>
            </a:endParaRPr>
          </a:p>
        </p:txBody>
      </p:sp>
      <p:sp>
        <p:nvSpPr>
          <p:cNvPr id="115" name="object 115"/>
          <p:cNvSpPr txBox="1"/>
          <p:nvPr/>
        </p:nvSpPr>
        <p:spPr>
          <a:xfrm>
            <a:off x="6229865" y="4024908"/>
            <a:ext cx="4686723" cy="1568763"/>
          </a:xfrm>
          <a:prstGeom prst="rect">
            <a:avLst/>
          </a:prstGeom>
        </p:spPr>
        <p:txBody>
          <a:bodyPr vert="horz" wrap="square" lIns="0" tIns="20320" rIns="0" bIns="0" rtlCol="0">
            <a:spAutoFit/>
          </a:bodyPr>
          <a:lstStyle/>
          <a:p>
            <a:pPr marL="8467" marR="2176889" defTabSz="609630">
              <a:lnSpc>
                <a:spcPts val="2047"/>
              </a:lnSpc>
              <a:spcBef>
                <a:spcPts val="160"/>
              </a:spcBef>
            </a:pPr>
            <a:r>
              <a:rPr sz="1733" kern="0" spc="63">
                <a:solidFill>
                  <a:srgbClr val="3859BF"/>
                </a:solidFill>
                <a:latin typeface="Trebuchet MS"/>
                <a:cs typeface="Trebuchet MS"/>
              </a:rPr>
              <a:t>Project</a:t>
            </a:r>
            <a:r>
              <a:rPr sz="1733" kern="0" spc="-57">
                <a:solidFill>
                  <a:srgbClr val="3859BF"/>
                </a:solidFill>
                <a:latin typeface="Trebuchet MS"/>
                <a:cs typeface="Trebuchet MS"/>
              </a:rPr>
              <a:t> </a:t>
            </a:r>
            <a:r>
              <a:rPr sz="1733" kern="0" spc="103">
                <a:solidFill>
                  <a:srgbClr val="3859BF"/>
                </a:solidFill>
                <a:latin typeface="Trebuchet MS"/>
                <a:cs typeface="Trebuchet MS"/>
              </a:rPr>
              <a:t>Description </a:t>
            </a:r>
            <a:r>
              <a:rPr sz="1733" kern="0" spc="133">
                <a:solidFill>
                  <a:srgbClr val="3859BF"/>
                </a:solidFill>
                <a:latin typeface="Trebuchet MS"/>
                <a:cs typeface="Trebuchet MS"/>
              </a:rPr>
              <a:t>Progress</a:t>
            </a:r>
            <a:r>
              <a:rPr sz="1733" kern="0" spc="-60">
                <a:solidFill>
                  <a:srgbClr val="3859BF"/>
                </a:solidFill>
                <a:latin typeface="Trebuchet MS"/>
                <a:cs typeface="Trebuchet MS"/>
              </a:rPr>
              <a:t> </a:t>
            </a:r>
            <a:r>
              <a:rPr sz="1733" kern="0" spc="103">
                <a:solidFill>
                  <a:srgbClr val="3859BF"/>
                </a:solidFill>
                <a:latin typeface="Trebuchet MS"/>
                <a:cs typeface="Trebuchet MS"/>
              </a:rPr>
              <a:t>Description </a:t>
            </a:r>
            <a:r>
              <a:rPr sz="1733" kern="0" spc="107">
                <a:solidFill>
                  <a:srgbClr val="3859BF"/>
                </a:solidFill>
                <a:latin typeface="Trebuchet MS"/>
                <a:cs typeface="Trebuchet MS"/>
              </a:rPr>
              <a:t>Significant</a:t>
            </a:r>
            <a:r>
              <a:rPr sz="1733" kern="0" spc="-67">
                <a:solidFill>
                  <a:srgbClr val="3859BF"/>
                </a:solidFill>
                <a:latin typeface="Trebuchet MS"/>
                <a:cs typeface="Trebuchet MS"/>
              </a:rPr>
              <a:t> </a:t>
            </a:r>
            <a:r>
              <a:rPr sz="1733" kern="0" spc="160">
                <a:solidFill>
                  <a:srgbClr val="3859BF"/>
                </a:solidFill>
                <a:latin typeface="Trebuchet MS"/>
                <a:cs typeface="Trebuchet MS"/>
              </a:rPr>
              <a:t>Outcomes </a:t>
            </a:r>
            <a:r>
              <a:rPr sz="1733" kern="0" spc="113">
                <a:solidFill>
                  <a:srgbClr val="3859BF"/>
                </a:solidFill>
                <a:latin typeface="Trebuchet MS"/>
                <a:cs typeface="Trebuchet MS"/>
              </a:rPr>
              <a:t>Implementation</a:t>
            </a:r>
            <a:r>
              <a:rPr sz="1733" kern="0" spc="-53">
                <a:solidFill>
                  <a:srgbClr val="3859BF"/>
                </a:solidFill>
                <a:latin typeface="Trebuchet MS"/>
                <a:cs typeface="Trebuchet MS"/>
              </a:rPr>
              <a:t> </a:t>
            </a:r>
            <a:r>
              <a:rPr sz="1733" kern="0" spc="177">
                <a:solidFill>
                  <a:srgbClr val="3859BF"/>
                </a:solidFill>
                <a:latin typeface="Trebuchet MS"/>
                <a:cs typeface="Trebuchet MS"/>
              </a:rPr>
              <a:t>Stage</a:t>
            </a:r>
            <a:endParaRPr sz="1733" kern="0">
              <a:solidFill>
                <a:sysClr val="windowText" lastClr="000000"/>
              </a:solidFill>
              <a:latin typeface="Trebuchet MS"/>
              <a:cs typeface="Trebuchet MS"/>
            </a:endParaRPr>
          </a:p>
          <a:p>
            <a:pPr marL="8467" marR="3387" defTabSz="609630">
              <a:lnSpc>
                <a:spcPts val="2053"/>
              </a:lnSpc>
              <a:spcBef>
                <a:spcPts val="10"/>
              </a:spcBef>
            </a:pPr>
            <a:r>
              <a:rPr sz="1733" kern="0" spc="87">
                <a:solidFill>
                  <a:srgbClr val="3859BF"/>
                </a:solidFill>
                <a:latin typeface="Trebuchet MS"/>
                <a:cs typeface="Trebuchet MS"/>
              </a:rPr>
              <a:t>Treatment/Recovery/Prevention</a:t>
            </a:r>
            <a:r>
              <a:rPr sz="1733" kern="0" spc="3">
                <a:solidFill>
                  <a:srgbClr val="3859BF"/>
                </a:solidFill>
                <a:latin typeface="Trebuchet MS"/>
                <a:cs typeface="Trebuchet MS"/>
              </a:rPr>
              <a:t> </a:t>
            </a:r>
            <a:r>
              <a:rPr sz="1733" kern="0" spc="87">
                <a:solidFill>
                  <a:srgbClr val="3859BF"/>
                </a:solidFill>
                <a:latin typeface="Trebuchet MS"/>
                <a:cs typeface="Trebuchet MS"/>
              </a:rPr>
              <a:t>Statistics </a:t>
            </a:r>
            <a:r>
              <a:rPr sz="1733" kern="0" spc="110">
                <a:solidFill>
                  <a:srgbClr val="3859BF"/>
                </a:solidFill>
                <a:latin typeface="Trebuchet MS"/>
                <a:cs typeface="Trebuchet MS"/>
              </a:rPr>
              <a:t>Other</a:t>
            </a:r>
            <a:r>
              <a:rPr sz="1733" kern="0" spc="-57">
                <a:solidFill>
                  <a:srgbClr val="3859BF"/>
                </a:solidFill>
                <a:latin typeface="Trebuchet MS"/>
                <a:cs typeface="Trebuchet MS"/>
              </a:rPr>
              <a:t> </a:t>
            </a:r>
            <a:r>
              <a:rPr sz="1733" kern="0" spc="117">
                <a:solidFill>
                  <a:srgbClr val="3859BF"/>
                </a:solidFill>
                <a:latin typeface="Trebuchet MS"/>
                <a:cs typeface="Trebuchet MS"/>
              </a:rPr>
              <a:t>strategies</a:t>
            </a:r>
            <a:r>
              <a:rPr sz="1733" kern="0" spc="-53">
                <a:solidFill>
                  <a:srgbClr val="3859BF"/>
                </a:solidFill>
                <a:latin typeface="Trebuchet MS"/>
                <a:cs typeface="Trebuchet MS"/>
              </a:rPr>
              <a:t> </a:t>
            </a:r>
            <a:r>
              <a:rPr sz="1733" kern="0" spc="110">
                <a:solidFill>
                  <a:srgbClr val="3859BF"/>
                </a:solidFill>
                <a:latin typeface="Trebuchet MS"/>
                <a:cs typeface="Trebuchet MS"/>
              </a:rPr>
              <a:t>descriptions</a:t>
            </a:r>
            <a:endParaRPr sz="1733" kern="0">
              <a:solidFill>
                <a:sysClr val="windowText" lastClr="000000"/>
              </a:solidFill>
              <a:latin typeface="Trebuchet MS"/>
              <a:cs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306326" y="162528"/>
            <a:ext cx="5165680" cy="1252948"/>
          </a:xfrm>
          <a:prstGeom prst="rect">
            <a:avLst/>
          </a:prstGeom>
        </p:spPr>
        <p:txBody>
          <a:bodyPr vert="horz" wrap="square" lIns="0" tIns="600751" rIns="0" bIns="0" rtlCol="0">
            <a:spAutoFit/>
          </a:bodyPr>
          <a:lstStyle/>
          <a:p>
            <a:pPr marL="226071">
              <a:spcBef>
                <a:spcPts val="63"/>
              </a:spcBef>
            </a:pPr>
            <a:r>
              <a:rPr sz="4200" spc="-60"/>
              <a:t>2026</a:t>
            </a:r>
            <a:r>
              <a:rPr sz="4200" spc="-257"/>
              <a:t> </a:t>
            </a:r>
            <a:r>
              <a:rPr sz="4200" spc="73"/>
              <a:t>Timeline</a:t>
            </a:r>
            <a:endParaRPr sz="4200"/>
          </a:p>
        </p:txBody>
      </p:sp>
      <p:pic>
        <p:nvPicPr>
          <p:cNvPr id="3" name="object 3"/>
          <p:cNvPicPr/>
          <p:nvPr/>
        </p:nvPicPr>
        <p:blipFill>
          <a:blip r:embed="rId3" cstate="print"/>
          <a:stretch>
            <a:fillRect/>
          </a:stretch>
        </p:blipFill>
        <p:spPr>
          <a:xfrm>
            <a:off x="5097943" y="2085883"/>
            <a:ext cx="2802243" cy="4772117"/>
          </a:xfrm>
          <a:prstGeom prst="rect">
            <a:avLst/>
          </a:prstGeom>
        </p:spPr>
      </p:pic>
      <p:pic>
        <p:nvPicPr>
          <p:cNvPr id="4" name="object 4"/>
          <p:cNvPicPr/>
          <p:nvPr/>
        </p:nvPicPr>
        <p:blipFill>
          <a:blip r:embed="rId4" cstate="print"/>
          <a:stretch>
            <a:fillRect/>
          </a:stretch>
        </p:blipFill>
        <p:spPr>
          <a:xfrm>
            <a:off x="8104004" y="2087739"/>
            <a:ext cx="4087995" cy="4770261"/>
          </a:xfrm>
          <a:prstGeom prst="rect">
            <a:avLst/>
          </a:prstGeom>
        </p:spPr>
      </p:pic>
      <p:sp>
        <p:nvSpPr>
          <p:cNvPr id="5" name="object 5"/>
          <p:cNvSpPr txBox="1"/>
          <p:nvPr/>
        </p:nvSpPr>
        <p:spPr>
          <a:xfrm>
            <a:off x="5957972" y="2791599"/>
            <a:ext cx="1000337" cy="244448"/>
          </a:xfrm>
          <a:prstGeom prst="rect">
            <a:avLst/>
          </a:prstGeom>
        </p:spPr>
        <p:txBody>
          <a:bodyPr vert="horz" wrap="square" lIns="0" tIns="8467" rIns="0" bIns="0" rtlCol="0">
            <a:spAutoFit/>
          </a:bodyPr>
          <a:lstStyle/>
          <a:p>
            <a:pPr marL="8467" defTabSz="609630">
              <a:spcBef>
                <a:spcPts val="67"/>
              </a:spcBef>
            </a:pPr>
            <a:r>
              <a:rPr sz="1533" b="1" kern="0" spc="76">
                <a:solidFill>
                  <a:srgbClr val="FFFFFF"/>
                </a:solidFill>
                <a:latin typeface="Trebuchet MS"/>
                <a:cs typeface="Trebuchet MS"/>
              </a:rPr>
              <a:t>June</a:t>
            </a:r>
            <a:r>
              <a:rPr sz="1533" b="1" kern="0" spc="-93">
                <a:solidFill>
                  <a:srgbClr val="FFFFFF"/>
                </a:solidFill>
                <a:latin typeface="Trebuchet MS"/>
                <a:cs typeface="Trebuchet MS"/>
              </a:rPr>
              <a:t> </a:t>
            </a:r>
            <a:r>
              <a:rPr sz="1533" b="1" kern="0" spc="-13">
                <a:solidFill>
                  <a:srgbClr val="FFFFFF"/>
                </a:solidFill>
                <a:latin typeface="Trebuchet MS"/>
                <a:cs typeface="Trebuchet MS"/>
              </a:rPr>
              <a:t>2026</a:t>
            </a:r>
            <a:endParaRPr sz="1533" kern="0">
              <a:solidFill>
                <a:sysClr val="windowText" lastClr="000000"/>
              </a:solidFill>
              <a:latin typeface="Trebuchet MS"/>
              <a:cs typeface="Trebuchet MS"/>
            </a:endParaRPr>
          </a:p>
        </p:txBody>
      </p:sp>
      <p:sp>
        <p:nvSpPr>
          <p:cNvPr id="6" name="object 6"/>
          <p:cNvSpPr txBox="1"/>
          <p:nvPr/>
        </p:nvSpPr>
        <p:spPr>
          <a:xfrm>
            <a:off x="8872163" y="2747149"/>
            <a:ext cx="1214543" cy="244448"/>
          </a:xfrm>
          <a:prstGeom prst="rect">
            <a:avLst/>
          </a:prstGeom>
        </p:spPr>
        <p:txBody>
          <a:bodyPr vert="horz" wrap="square" lIns="0" tIns="8467" rIns="0" bIns="0" rtlCol="0">
            <a:spAutoFit/>
          </a:bodyPr>
          <a:lstStyle/>
          <a:p>
            <a:pPr marL="8467" defTabSz="609630">
              <a:spcBef>
                <a:spcPts val="67"/>
              </a:spcBef>
            </a:pPr>
            <a:r>
              <a:rPr sz="1533" b="1" kern="0" spc="110">
                <a:solidFill>
                  <a:srgbClr val="FFFFFF"/>
                </a:solidFill>
                <a:latin typeface="Trebuchet MS"/>
                <a:cs typeface="Trebuchet MS"/>
              </a:rPr>
              <a:t>August</a:t>
            </a:r>
            <a:r>
              <a:rPr sz="1533" b="1" kern="0" spc="-93">
                <a:solidFill>
                  <a:srgbClr val="FFFFFF"/>
                </a:solidFill>
                <a:latin typeface="Trebuchet MS"/>
                <a:cs typeface="Trebuchet MS"/>
              </a:rPr>
              <a:t> </a:t>
            </a:r>
            <a:r>
              <a:rPr sz="1533" b="1" kern="0" spc="-13">
                <a:solidFill>
                  <a:srgbClr val="FFFFFF"/>
                </a:solidFill>
                <a:latin typeface="Trebuchet MS"/>
                <a:cs typeface="Trebuchet MS"/>
              </a:rPr>
              <a:t>2026</a:t>
            </a:r>
            <a:endParaRPr sz="1533" kern="0">
              <a:solidFill>
                <a:sysClr val="windowText" lastClr="000000"/>
              </a:solidFill>
              <a:latin typeface="Trebuchet MS"/>
              <a:cs typeface="Trebuchet MS"/>
            </a:endParaRPr>
          </a:p>
        </p:txBody>
      </p:sp>
      <p:sp>
        <p:nvSpPr>
          <p:cNvPr id="7" name="object 7"/>
          <p:cNvSpPr txBox="1"/>
          <p:nvPr/>
        </p:nvSpPr>
        <p:spPr>
          <a:xfrm>
            <a:off x="5403935" y="3217259"/>
            <a:ext cx="1659467" cy="463845"/>
          </a:xfrm>
          <a:prstGeom prst="rect">
            <a:avLst/>
          </a:prstGeom>
        </p:spPr>
        <p:txBody>
          <a:bodyPr vert="horz" wrap="square" lIns="0" tIns="16510" rIns="0" bIns="0" rtlCol="0">
            <a:spAutoFit/>
          </a:bodyPr>
          <a:lstStyle/>
          <a:p>
            <a:pPr marL="8467" marR="3387" defTabSz="609630">
              <a:lnSpc>
                <a:spcPts val="1753"/>
              </a:lnSpc>
              <a:spcBef>
                <a:spcPts val="130"/>
              </a:spcBef>
            </a:pPr>
            <a:r>
              <a:rPr sz="1467" kern="0" spc="60">
                <a:solidFill>
                  <a:srgbClr val="FFFFFF"/>
                </a:solidFill>
                <a:latin typeface="Trebuchet MS"/>
                <a:cs typeface="Trebuchet MS"/>
              </a:rPr>
              <a:t>FY</a:t>
            </a:r>
            <a:r>
              <a:rPr sz="1467" kern="0" spc="-57">
                <a:solidFill>
                  <a:srgbClr val="FFFFFF"/>
                </a:solidFill>
                <a:latin typeface="Trebuchet MS"/>
                <a:cs typeface="Trebuchet MS"/>
              </a:rPr>
              <a:t> </a:t>
            </a:r>
            <a:r>
              <a:rPr sz="1467" kern="0" spc="120">
                <a:solidFill>
                  <a:srgbClr val="FFFFFF"/>
                </a:solidFill>
                <a:latin typeface="Trebuchet MS"/>
                <a:cs typeface="Trebuchet MS"/>
              </a:rPr>
              <a:t>closes</a:t>
            </a:r>
            <a:r>
              <a:rPr sz="1467" kern="0" spc="-53">
                <a:solidFill>
                  <a:srgbClr val="FFFFFF"/>
                </a:solidFill>
                <a:latin typeface="Trebuchet MS"/>
                <a:cs typeface="Trebuchet MS"/>
              </a:rPr>
              <a:t> </a:t>
            </a:r>
            <a:r>
              <a:rPr sz="1467" kern="0" spc="133">
                <a:solidFill>
                  <a:srgbClr val="FFFFFF"/>
                </a:solidFill>
                <a:latin typeface="Trebuchet MS"/>
                <a:cs typeface="Trebuchet MS"/>
              </a:rPr>
              <a:t>June</a:t>
            </a:r>
            <a:r>
              <a:rPr sz="1467" kern="0" spc="-57">
                <a:solidFill>
                  <a:srgbClr val="FFFFFF"/>
                </a:solidFill>
                <a:latin typeface="Trebuchet MS"/>
                <a:cs typeface="Trebuchet MS"/>
              </a:rPr>
              <a:t> </a:t>
            </a:r>
            <a:r>
              <a:rPr sz="1467" kern="0" spc="57">
                <a:solidFill>
                  <a:srgbClr val="FFFFFF"/>
                </a:solidFill>
                <a:latin typeface="Trebuchet MS"/>
                <a:cs typeface="Trebuchet MS"/>
              </a:rPr>
              <a:t>30 </a:t>
            </a:r>
            <a:r>
              <a:rPr sz="1467" kern="0" spc="157">
                <a:solidFill>
                  <a:srgbClr val="FFFFFF"/>
                </a:solidFill>
                <a:latin typeface="Trebuchet MS"/>
                <a:cs typeface="Trebuchet MS"/>
              </a:rPr>
              <a:t>Ongoing</a:t>
            </a:r>
            <a:r>
              <a:rPr sz="1467" kern="0" spc="-47">
                <a:solidFill>
                  <a:srgbClr val="FFFFFF"/>
                </a:solidFill>
                <a:latin typeface="Trebuchet MS"/>
                <a:cs typeface="Trebuchet MS"/>
              </a:rPr>
              <a:t> </a:t>
            </a:r>
            <a:r>
              <a:rPr sz="1467" kern="0" spc="73">
                <a:solidFill>
                  <a:srgbClr val="FFFFFF"/>
                </a:solidFill>
                <a:latin typeface="Trebuchet MS"/>
                <a:cs typeface="Trebuchet MS"/>
              </a:rPr>
              <a:t>training</a:t>
            </a:r>
            <a:endParaRPr sz="1467" kern="0">
              <a:solidFill>
                <a:sysClr val="windowText" lastClr="000000"/>
              </a:solidFill>
              <a:latin typeface="Trebuchet MS"/>
              <a:cs typeface="Trebuchet MS"/>
            </a:endParaRPr>
          </a:p>
        </p:txBody>
      </p:sp>
      <p:sp>
        <p:nvSpPr>
          <p:cNvPr id="8" name="object 8"/>
          <p:cNvSpPr txBox="1"/>
          <p:nvPr/>
        </p:nvSpPr>
        <p:spPr>
          <a:xfrm>
            <a:off x="8457430" y="3217258"/>
            <a:ext cx="2079413" cy="234317"/>
          </a:xfrm>
          <a:prstGeom prst="rect">
            <a:avLst/>
          </a:prstGeom>
        </p:spPr>
        <p:txBody>
          <a:bodyPr vert="horz" wrap="square" lIns="0" tIns="8467" rIns="0" bIns="0" rtlCol="0">
            <a:spAutoFit/>
          </a:bodyPr>
          <a:lstStyle/>
          <a:p>
            <a:pPr marL="8467" defTabSz="609630">
              <a:spcBef>
                <a:spcPts val="67"/>
              </a:spcBef>
            </a:pPr>
            <a:r>
              <a:rPr sz="1467" kern="0" spc="100">
                <a:solidFill>
                  <a:srgbClr val="FFFFFF"/>
                </a:solidFill>
                <a:latin typeface="Trebuchet MS"/>
                <a:cs typeface="Trebuchet MS"/>
              </a:rPr>
              <a:t>Reports</a:t>
            </a:r>
            <a:r>
              <a:rPr sz="1467" kern="0" spc="-47">
                <a:solidFill>
                  <a:srgbClr val="FFFFFF"/>
                </a:solidFill>
                <a:latin typeface="Trebuchet MS"/>
                <a:cs typeface="Trebuchet MS"/>
              </a:rPr>
              <a:t> </a:t>
            </a:r>
            <a:r>
              <a:rPr sz="1467" kern="0" spc="140">
                <a:solidFill>
                  <a:srgbClr val="FFFFFF"/>
                </a:solidFill>
                <a:latin typeface="Trebuchet MS"/>
                <a:cs typeface="Trebuchet MS"/>
              </a:rPr>
              <a:t>due</a:t>
            </a:r>
            <a:r>
              <a:rPr sz="1467" kern="0" spc="-47">
                <a:solidFill>
                  <a:srgbClr val="FFFFFF"/>
                </a:solidFill>
                <a:latin typeface="Trebuchet MS"/>
                <a:cs typeface="Trebuchet MS"/>
              </a:rPr>
              <a:t> </a:t>
            </a:r>
            <a:r>
              <a:rPr sz="1467" kern="0" spc="127">
                <a:solidFill>
                  <a:srgbClr val="FFFFFF"/>
                </a:solidFill>
                <a:latin typeface="Trebuchet MS"/>
                <a:cs typeface="Trebuchet MS"/>
              </a:rPr>
              <a:t>August</a:t>
            </a:r>
            <a:r>
              <a:rPr sz="1467" kern="0" spc="-47">
                <a:solidFill>
                  <a:srgbClr val="FFFFFF"/>
                </a:solidFill>
                <a:latin typeface="Trebuchet MS"/>
                <a:cs typeface="Trebuchet MS"/>
              </a:rPr>
              <a:t> </a:t>
            </a:r>
            <a:r>
              <a:rPr sz="1467" kern="0" spc="-60">
                <a:solidFill>
                  <a:srgbClr val="FFFFFF"/>
                </a:solidFill>
                <a:latin typeface="Trebuchet MS"/>
                <a:cs typeface="Trebuchet MS"/>
              </a:rPr>
              <a:t>31</a:t>
            </a:r>
            <a:endParaRPr sz="1467" kern="0">
              <a:solidFill>
                <a:sysClr val="windowText" lastClr="000000"/>
              </a:solidFill>
              <a:latin typeface="Trebuchet MS"/>
              <a:cs typeface="Trebuchet MS"/>
            </a:endParaRPr>
          </a:p>
        </p:txBody>
      </p:sp>
      <p:grpSp>
        <p:nvGrpSpPr>
          <p:cNvPr id="9" name="object 9"/>
          <p:cNvGrpSpPr/>
          <p:nvPr/>
        </p:nvGrpSpPr>
        <p:grpSpPr>
          <a:xfrm>
            <a:off x="0" y="5255675"/>
            <a:ext cx="1465580" cy="1602740"/>
            <a:chOff x="0" y="7883512"/>
            <a:chExt cx="2198370" cy="2404110"/>
          </a:xfrm>
        </p:grpSpPr>
        <p:sp>
          <p:nvSpPr>
            <p:cNvPr id="10" name="object 10"/>
            <p:cNvSpPr/>
            <p:nvPr/>
          </p:nvSpPr>
          <p:spPr>
            <a:xfrm>
              <a:off x="0" y="7883524"/>
              <a:ext cx="1692910" cy="2404110"/>
            </a:xfrm>
            <a:custGeom>
              <a:avLst/>
              <a:gdLst/>
              <a:ahLst/>
              <a:cxnLst/>
              <a:rect l="l" t="t" r="r" b="b"/>
              <a:pathLst>
                <a:path w="1692910" h="2404109">
                  <a:moveTo>
                    <a:pt x="1692503" y="2403487"/>
                  </a:moveTo>
                  <a:lnTo>
                    <a:pt x="610273" y="528993"/>
                  </a:lnTo>
                  <a:lnTo>
                    <a:pt x="584200" y="485863"/>
                  </a:lnTo>
                  <a:lnTo>
                    <a:pt x="556679" y="444182"/>
                  </a:lnTo>
                  <a:lnTo>
                    <a:pt x="527723" y="403948"/>
                  </a:lnTo>
                  <a:lnTo>
                    <a:pt x="497420" y="365188"/>
                  </a:lnTo>
                  <a:lnTo>
                    <a:pt x="465797" y="327914"/>
                  </a:lnTo>
                  <a:lnTo>
                    <a:pt x="432917" y="292125"/>
                  </a:lnTo>
                  <a:lnTo>
                    <a:pt x="398830" y="257848"/>
                  </a:lnTo>
                  <a:lnTo>
                    <a:pt x="363601" y="225094"/>
                  </a:lnTo>
                  <a:lnTo>
                    <a:pt x="327253" y="193878"/>
                  </a:lnTo>
                  <a:lnTo>
                    <a:pt x="289877" y="164223"/>
                  </a:lnTo>
                  <a:lnTo>
                    <a:pt x="251498" y="136131"/>
                  </a:lnTo>
                  <a:lnTo>
                    <a:pt x="212166" y="109613"/>
                  </a:lnTo>
                  <a:lnTo>
                    <a:pt x="171958" y="84696"/>
                  </a:lnTo>
                  <a:lnTo>
                    <a:pt x="130911" y="61379"/>
                  </a:lnTo>
                  <a:lnTo>
                    <a:pt x="89065" y="39687"/>
                  </a:lnTo>
                  <a:lnTo>
                    <a:pt x="46494" y="19634"/>
                  </a:lnTo>
                  <a:lnTo>
                    <a:pt x="3251" y="1231"/>
                  </a:lnTo>
                  <a:lnTo>
                    <a:pt x="0" y="0"/>
                  </a:lnTo>
                  <a:lnTo>
                    <a:pt x="0" y="1251064"/>
                  </a:lnTo>
                  <a:lnTo>
                    <a:pt x="0" y="2403487"/>
                  </a:lnTo>
                  <a:lnTo>
                    <a:pt x="793953" y="2403487"/>
                  </a:lnTo>
                  <a:lnTo>
                    <a:pt x="1692503" y="2403487"/>
                  </a:lnTo>
                  <a:close/>
                </a:path>
              </a:pathLst>
            </a:custGeom>
            <a:solidFill>
              <a:srgbClr val="5279F2"/>
            </a:solidFill>
          </p:spPr>
          <p:txBody>
            <a:bodyPr wrap="square" lIns="0" tIns="0" rIns="0" bIns="0" rtlCol="0"/>
            <a:lstStyle/>
            <a:p>
              <a:pPr defTabSz="609630"/>
              <a:endParaRPr sz="1200" kern="0">
                <a:solidFill>
                  <a:sysClr val="windowText" lastClr="000000"/>
                </a:solidFill>
              </a:endParaRPr>
            </a:p>
          </p:txBody>
        </p:sp>
        <p:sp>
          <p:nvSpPr>
            <p:cNvPr id="11" name="object 11"/>
            <p:cNvSpPr/>
            <p:nvPr/>
          </p:nvSpPr>
          <p:spPr>
            <a:xfrm>
              <a:off x="0" y="9055311"/>
              <a:ext cx="2198370" cy="1231900"/>
            </a:xfrm>
            <a:custGeom>
              <a:avLst/>
              <a:gdLst/>
              <a:ahLst/>
              <a:cxnLst/>
              <a:rect l="l" t="t" r="r" b="b"/>
              <a:pathLst>
                <a:path w="2198370" h="1231900">
                  <a:moveTo>
                    <a:pt x="2198115" y="1231687"/>
                  </a:moveTo>
                  <a:lnTo>
                    <a:pt x="0" y="1231687"/>
                  </a:lnTo>
                  <a:lnTo>
                    <a:pt x="0" y="272424"/>
                  </a:lnTo>
                  <a:lnTo>
                    <a:pt x="35550" y="244923"/>
                  </a:lnTo>
                  <a:lnTo>
                    <a:pt x="74413" y="217180"/>
                  </a:lnTo>
                  <a:lnTo>
                    <a:pt x="114622" y="190752"/>
                  </a:lnTo>
                  <a:lnTo>
                    <a:pt x="156165" y="165687"/>
                  </a:lnTo>
                  <a:lnTo>
                    <a:pt x="198643" y="142242"/>
                  </a:lnTo>
                  <a:lnTo>
                    <a:pt x="241634" y="120634"/>
                  </a:lnTo>
                  <a:lnTo>
                    <a:pt x="285092" y="100850"/>
                  </a:lnTo>
                  <a:lnTo>
                    <a:pt x="328968" y="82877"/>
                  </a:lnTo>
                  <a:lnTo>
                    <a:pt x="373218" y="66703"/>
                  </a:lnTo>
                  <a:lnTo>
                    <a:pt x="417793" y="52314"/>
                  </a:lnTo>
                  <a:lnTo>
                    <a:pt x="462647" y="39700"/>
                  </a:lnTo>
                  <a:lnTo>
                    <a:pt x="507732" y="28846"/>
                  </a:lnTo>
                  <a:lnTo>
                    <a:pt x="553003" y="19740"/>
                  </a:lnTo>
                  <a:lnTo>
                    <a:pt x="598411" y="12371"/>
                  </a:lnTo>
                  <a:lnTo>
                    <a:pt x="643911" y="6725"/>
                  </a:lnTo>
                  <a:lnTo>
                    <a:pt x="689455" y="2789"/>
                  </a:lnTo>
                  <a:lnTo>
                    <a:pt x="734996" y="551"/>
                  </a:lnTo>
                  <a:lnTo>
                    <a:pt x="780488" y="0"/>
                  </a:lnTo>
                  <a:lnTo>
                    <a:pt x="825883" y="1121"/>
                  </a:lnTo>
                  <a:lnTo>
                    <a:pt x="871135" y="3902"/>
                  </a:lnTo>
                  <a:lnTo>
                    <a:pt x="916197" y="8332"/>
                  </a:lnTo>
                  <a:lnTo>
                    <a:pt x="961022" y="14396"/>
                  </a:lnTo>
                  <a:lnTo>
                    <a:pt x="1005562" y="22084"/>
                  </a:lnTo>
                  <a:lnTo>
                    <a:pt x="1049772" y="31381"/>
                  </a:lnTo>
                  <a:lnTo>
                    <a:pt x="1093604" y="42277"/>
                  </a:lnTo>
                  <a:lnTo>
                    <a:pt x="1137011" y="54757"/>
                  </a:lnTo>
                  <a:lnTo>
                    <a:pt x="1179946" y="68810"/>
                  </a:lnTo>
                  <a:lnTo>
                    <a:pt x="1222363" y="84423"/>
                  </a:lnTo>
                  <a:lnTo>
                    <a:pt x="1264214" y="101583"/>
                  </a:lnTo>
                  <a:lnTo>
                    <a:pt x="1305453" y="120278"/>
                  </a:lnTo>
                  <a:lnTo>
                    <a:pt x="1346033" y="140495"/>
                  </a:lnTo>
                  <a:lnTo>
                    <a:pt x="1385907" y="162222"/>
                  </a:lnTo>
                  <a:lnTo>
                    <a:pt x="1425028" y="185446"/>
                  </a:lnTo>
                  <a:lnTo>
                    <a:pt x="1463348" y="210154"/>
                  </a:lnTo>
                  <a:lnTo>
                    <a:pt x="1500822" y="236335"/>
                  </a:lnTo>
                  <a:lnTo>
                    <a:pt x="1537403" y="263974"/>
                  </a:lnTo>
                  <a:lnTo>
                    <a:pt x="1573042" y="293061"/>
                  </a:lnTo>
                  <a:lnTo>
                    <a:pt x="1607694" y="323582"/>
                  </a:lnTo>
                  <a:lnTo>
                    <a:pt x="1641312" y="355525"/>
                  </a:lnTo>
                  <a:lnTo>
                    <a:pt x="1673849" y="388877"/>
                  </a:lnTo>
                  <a:lnTo>
                    <a:pt x="1705257" y="423625"/>
                  </a:lnTo>
                  <a:lnTo>
                    <a:pt x="1735490" y="459758"/>
                  </a:lnTo>
                  <a:lnTo>
                    <a:pt x="1764501" y="497262"/>
                  </a:lnTo>
                  <a:lnTo>
                    <a:pt x="1792243" y="536125"/>
                  </a:lnTo>
                  <a:lnTo>
                    <a:pt x="1818670" y="576334"/>
                  </a:lnTo>
                  <a:lnTo>
                    <a:pt x="1843733" y="617877"/>
                  </a:lnTo>
                  <a:lnTo>
                    <a:pt x="2198115" y="1231687"/>
                  </a:lnTo>
                  <a:close/>
                </a:path>
              </a:pathLst>
            </a:custGeom>
            <a:solidFill>
              <a:srgbClr val="3859BF"/>
            </a:solidFill>
          </p:spPr>
          <p:txBody>
            <a:bodyPr wrap="square" lIns="0" tIns="0" rIns="0" bIns="0" rtlCol="0"/>
            <a:lstStyle/>
            <a:p>
              <a:pPr defTabSz="609630"/>
              <a:endParaRPr sz="1200" kern="0">
                <a:solidFill>
                  <a:sysClr val="windowText" lastClr="000000"/>
                </a:solidFill>
              </a:endParaRPr>
            </a:p>
          </p:txBody>
        </p:sp>
        <p:sp>
          <p:nvSpPr>
            <p:cNvPr id="12" name="object 12"/>
            <p:cNvSpPr/>
            <p:nvPr/>
          </p:nvSpPr>
          <p:spPr>
            <a:xfrm>
              <a:off x="0" y="8466378"/>
              <a:ext cx="1697989" cy="1821180"/>
            </a:xfrm>
            <a:custGeom>
              <a:avLst/>
              <a:gdLst/>
              <a:ahLst/>
              <a:cxnLst/>
              <a:rect l="l" t="t" r="r" b="b"/>
              <a:pathLst>
                <a:path w="1697989" h="1821179">
                  <a:moveTo>
                    <a:pt x="333209" y="914488"/>
                  </a:moveTo>
                  <a:lnTo>
                    <a:pt x="332663" y="868997"/>
                  </a:lnTo>
                  <a:lnTo>
                    <a:pt x="330428" y="823455"/>
                  </a:lnTo>
                  <a:lnTo>
                    <a:pt x="326491" y="777913"/>
                  </a:lnTo>
                  <a:lnTo>
                    <a:pt x="320840" y="732421"/>
                  </a:lnTo>
                  <a:lnTo>
                    <a:pt x="313474" y="687006"/>
                  </a:lnTo>
                  <a:lnTo>
                    <a:pt x="304368" y="641743"/>
                  </a:lnTo>
                  <a:lnTo>
                    <a:pt x="293509" y="596658"/>
                  </a:lnTo>
                  <a:lnTo>
                    <a:pt x="280898" y="551802"/>
                  </a:lnTo>
                  <a:lnTo>
                    <a:pt x="266509" y="507225"/>
                  </a:lnTo>
                  <a:lnTo>
                    <a:pt x="250329" y="462978"/>
                  </a:lnTo>
                  <a:lnTo>
                    <a:pt x="232359" y="419100"/>
                  </a:lnTo>
                  <a:lnTo>
                    <a:pt x="212572" y="375640"/>
                  </a:lnTo>
                  <a:lnTo>
                    <a:pt x="190969" y="332651"/>
                  </a:lnTo>
                  <a:lnTo>
                    <a:pt x="167525" y="290169"/>
                  </a:lnTo>
                  <a:lnTo>
                    <a:pt x="0" y="0"/>
                  </a:lnTo>
                  <a:lnTo>
                    <a:pt x="0" y="1751838"/>
                  </a:lnTo>
                  <a:lnTo>
                    <a:pt x="40144" y="1707045"/>
                  </a:lnTo>
                  <a:lnTo>
                    <a:pt x="69240" y="1671408"/>
                  </a:lnTo>
                  <a:lnTo>
                    <a:pt x="96875" y="1634820"/>
                  </a:lnTo>
                  <a:lnTo>
                    <a:pt x="123063" y="1597342"/>
                  </a:lnTo>
                  <a:lnTo>
                    <a:pt x="147764" y="1559026"/>
                  </a:lnTo>
                  <a:lnTo>
                    <a:pt x="170992" y="1519910"/>
                  </a:lnTo>
                  <a:lnTo>
                    <a:pt x="192722" y="1480032"/>
                  </a:lnTo>
                  <a:lnTo>
                    <a:pt x="212928" y="1439456"/>
                  </a:lnTo>
                  <a:lnTo>
                    <a:pt x="231635" y="1398219"/>
                  </a:lnTo>
                  <a:lnTo>
                    <a:pt x="248793" y="1356360"/>
                  </a:lnTo>
                  <a:lnTo>
                    <a:pt x="264401" y="1313942"/>
                  </a:lnTo>
                  <a:lnTo>
                    <a:pt x="278460" y="1271016"/>
                  </a:lnTo>
                  <a:lnTo>
                    <a:pt x="290931" y="1227607"/>
                  </a:lnTo>
                  <a:lnTo>
                    <a:pt x="301828" y="1183779"/>
                  </a:lnTo>
                  <a:lnTo>
                    <a:pt x="311124" y="1139558"/>
                  </a:lnTo>
                  <a:lnTo>
                    <a:pt x="318820" y="1095019"/>
                  </a:lnTo>
                  <a:lnTo>
                    <a:pt x="324878" y="1050201"/>
                  </a:lnTo>
                  <a:lnTo>
                    <a:pt x="329311" y="1005141"/>
                  </a:lnTo>
                  <a:lnTo>
                    <a:pt x="332092" y="959891"/>
                  </a:lnTo>
                  <a:lnTo>
                    <a:pt x="333209" y="914488"/>
                  </a:lnTo>
                  <a:close/>
                </a:path>
                <a:path w="1697989" h="1821179">
                  <a:moveTo>
                    <a:pt x="1697913" y="1820633"/>
                  </a:moveTo>
                  <a:lnTo>
                    <a:pt x="1673148" y="1790331"/>
                  </a:lnTo>
                  <a:lnTo>
                    <a:pt x="1641805" y="1756638"/>
                  </a:lnTo>
                  <a:lnTo>
                    <a:pt x="1608645" y="1725269"/>
                  </a:lnTo>
                  <a:lnTo>
                    <a:pt x="1573809" y="1696262"/>
                  </a:lnTo>
                  <a:lnTo>
                    <a:pt x="1537423" y="1669656"/>
                  </a:lnTo>
                  <a:lnTo>
                    <a:pt x="1499616" y="1645475"/>
                  </a:lnTo>
                  <a:lnTo>
                    <a:pt x="1460525" y="1623758"/>
                  </a:lnTo>
                  <a:lnTo>
                    <a:pt x="1420266" y="1604543"/>
                  </a:lnTo>
                  <a:lnTo>
                    <a:pt x="1378991" y="1587868"/>
                  </a:lnTo>
                  <a:lnTo>
                    <a:pt x="1336802" y="1573758"/>
                  </a:lnTo>
                  <a:lnTo>
                    <a:pt x="1293863" y="1562252"/>
                  </a:lnTo>
                  <a:lnTo>
                    <a:pt x="1250276" y="1553387"/>
                  </a:lnTo>
                  <a:lnTo>
                    <a:pt x="1206182" y="1547190"/>
                  </a:lnTo>
                  <a:lnTo>
                    <a:pt x="1161707" y="1543697"/>
                  </a:lnTo>
                  <a:lnTo>
                    <a:pt x="1116990" y="1542961"/>
                  </a:lnTo>
                  <a:lnTo>
                    <a:pt x="1072159" y="1545005"/>
                  </a:lnTo>
                  <a:lnTo>
                    <a:pt x="1027341" y="1549857"/>
                  </a:lnTo>
                  <a:lnTo>
                    <a:pt x="982675" y="1557553"/>
                  </a:lnTo>
                  <a:lnTo>
                    <a:pt x="938276" y="1568132"/>
                  </a:lnTo>
                  <a:lnTo>
                    <a:pt x="894283" y="1581645"/>
                  </a:lnTo>
                  <a:lnTo>
                    <a:pt x="850823" y="1598091"/>
                  </a:lnTo>
                  <a:lnTo>
                    <a:pt x="808037" y="1617535"/>
                  </a:lnTo>
                  <a:lnTo>
                    <a:pt x="766038" y="1640001"/>
                  </a:lnTo>
                  <a:lnTo>
                    <a:pt x="725576" y="1665147"/>
                  </a:lnTo>
                  <a:lnTo>
                    <a:pt x="687349" y="1692478"/>
                  </a:lnTo>
                  <a:lnTo>
                    <a:pt x="651370" y="1721878"/>
                  </a:lnTo>
                  <a:lnTo>
                    <a:pt x="617677" y="1753235"/>
                  </a:lnTo>
                  <a:lnTo>
                    <a:pt x="586308" y="1786394"/>
                  </a:lnTo>
                  <a:lnTo>
                    <a:pt x="557809" y="1820633"/>
                  </a:lnTo>
                  <a:lnTo>
                    <a:pt x="1697913" y="1820633"/>
                  </a:lnTo>
                  <a:close/>
                </a:path>
              </a:pathLst>
            </a:custGeom>
            <a:solidFill>
              <a:srgbClr val="FFFFFF"/>
            </a:solidFill>
          </p:spPr>
          <p:txBody>
            <a:bodyPr wrap="square" lIns="0" tIns="0" rIns="0" bIns="0" rtlCol="0"/>
            <a:lstStyle/>
            <a:p>
              <a:pPr defTabSz="609630"/>
              <a:endParaRPr sz="1200" kern="0">
                <a:solidFill>
                  <a:sysClr val="windowText" lastClr="000000"/>
                </a:solidFill>
              </a:endParaRPr>
            </a:p>
          </p:txBody>
        </p:sp>
      </p:grpSp>
      <p:grpSp>
        <p:nvGrpSpPr>
          <p:cNvPr id="13" name="object 13"/>
          <p:cNvGrpSpPr/>
          <p:nvPr/>
        </p:nvGrpSpPr>
        <p:grpSpPr>
          <a:xfrm>
            <a:off x="7420980" y="701648"/>
            <a:ext cx="805180" cy="805603"/>
            <a:chOff x="11131470" y="1052471"/>
            <a:chExt cx="1207770" cy="1208405"/>
          </a:xfrm>
        </p:grpSpPr>
        <p:sp>
          <p:nvSpPr>
            <p:cNvPr id="14" name="object 14"/>
            <p:cNvSpPr/>
            <p:nvPr/>
          </p:nvSpPr>
          <p:spPr>
            <a:xfrm>
              <a:off x="11367923" y="1288782"/>
              <a:ext cx="735965" cy="736600"/>
            </a:xfrm>
            <a:custGeom>
              <a:avLst/>
              <a:gdLst/>
              <a:ahLst/>
              <a:cxnLst/>
              <a:rect l="l" t="t" r="r" b="b"/>
              <a:pathLst>
                <a:path w="735965" h="736600">
                  <a:moveTo>
                    <a:pt x="219913" y="121805"/>
                  </a:moveTo>
                  <a:lnTo>
                    <a:pt x="211848" y="78613"/>
                  </a:lnTo>
                  <a:lnTo>
                    <a:pt x="189103" y="43637"/>
                  </a:lnTo>
                  <a:lnTo>
                    <a:pt x="154825" y="20129"/>
                  </a:lnTo>
                  <a:lnTo>
                    <a:pt x="112229" y="11341"/>
                  </a:lnTo>
                  <a:lnTo>
                    <a:pt x="69596" y="19761"/>
                  </a:lnTo>
                  <a:lnTo>
                    <a:pt x="34302" y="43154"/>
                  </a:lnTo>
                  <a:lnTo>
                    <a:pt x="10261" y="77673"/>
                  </a:lnTo>
                  <a:lnTo>
                    <a:pt x="1371" y="119532"/>
                  </a:lnTo>
                  <a:lnTo>
                    <a:pt x="10121" y="161696"/>
                  </a:lnTo>
                  <a:lnTo>
                    <a:pt x="33832" y="196697"/>
                  </a:lnTo>
                  <a:lnTo>
                    <a:pt x="68694" y="220700"/>
                  </a:lnTo>
                  <a:lnTo>
                    <a:pt x="110921" y="229870"/>
                  </a:lnTo>
                  <a:lnTo>
                    <a:pt x="152349" y="221513"/>
                  </a:lnTo>
                  <a:lnTo>
                    <a:pt x="186994" y="198069"/>
                  </a:lnTo>
                  <a:lnTo>
                    <a:pt x="210845" y="163512"/>
                  </a:lnTo>
                  <a:lnTo>
                    <a:pt x="219913" y="121805"/>
                  </a:lnTo>
                  <a:close/>
                </a:path>
                <a:path w="735965" h="736600">
                  <a:moveTo>
                    <a:pt x="223202" y="372808"/>
                  </a:moveTo>
                  <a:lnTo>
                    <a:pt x="214122" y="329882"/>
                  </a:lnTo>
                  <a:lnTo>
                    <a:pt x="189598" y="294208"/>
                  </a:lnTo>
                  <a:lnTo>
                    <a:pt x="153797" y="269900"/>
                  </a:lnTo>
                  <a:lnTo>
                    <a:pt x="110845" y="261099"/>
                  </a:lnTo>
                  <a:lnTo>
                    <a:pt x="67614" y="270179"/>
                  </a:lnTo>
                  <a:lnTo>
                    <a:pt x="32359" y="294347"/>
                  </a:lnTo>
                  <a:lnTo>
                    <a:pt x="8636" y="329996"/>
                  </a:lnTo>
                  <a:lnTo>
                    <a:pt x="0" y="373532"/>
                  </a:lnTo>
                  <a:lnTo>
                    <a:pt x="8585" y="417423"/>
                  </a:lnTo>
                  <a:lnTo>
                    <a:pt x="32080" y="452577"/>
                  </a:lnTo>
                  <a:lnTo>
                    <a:pt x="67398" y="475907"/>
                  </a:lnTo>
                  <a:lnTo>
                    <a:pt x="111429" y="484327"/>
                  </a:lnTo>
                  <a:lnTo>
                    <a:pt x="154851" y="475500"/>
                  </a:lnTo>
                  <a:lnTo>
                    <a:pt x="190373" y="451548"/>
                  </a:lnTo>
                  <a:lnTo>
                    <a:pt x="214376" y="416102"/>
                  </a:lnTo>
                  <a:lnTo>
                    <a:pt x="223202" y="372808"/>
                  </a:lnTo>
                  <a:close/>
                </a:path>
                <a:path w="735965" h="736600">
                  <a:moveTo>
                    <a:pt x="473265" y="624484"/>
                  </a:moveTo>
                  <a:lnTo>
                    <a:pt x="464794" y="580478"/>
                  </a:lnTo>
                  <a:lnTo>
                    <a:pt x="441426" y="545211"/>
                  </a:lnTo>
                  <a:lnTo>
                    <a:pt x="406234" y="521754"/>
                  </a:lnTo>
                  <a:lnTo>
                    <a:pt x="362292" y="513232"/>
                  </a:lnTo>
                  <a:lnTo>
                    <a:pt x="318795" y="521919"/>
                  </a:lnTo>
                  <a:lnTo>
                    <a:pt x="283171" y="545706"/>
                  </a:lnTo>
                  <a:lnTo>
                    <a:pt x="259054" y="581012"/>
                  </a:lnTo>
                  <a:lnTo>
                    <a:pt x="250037" y="624255"/>
                  </a:lnTo>
                  <a:lnTo>
                    <a:pt x="258914" y="667207"/>
                  </a:lnTo>
                  <a:lnTo>
                    <a:pt x="283273" y="702970"/>
                  </a:lnTo>
                  <a:lnTo>
                    <a:pt x="318998" y="727443"/>
                  </a:lnTo>
                  <a:lnTo>
                    <a:pt x="361937" y="736434"/>
                  </a:lnTo>
                  <a:lnTo>
                    <a:pt x="405218" y="727544"/>
                  </a:lnTo>
                  <a:lnTo>
                    <a:pt x="440601" y="703491"/>
                  </a:lnTo>
                  <a:lnTo>
                    <a:pt x="464489" y="667931"/>
                  </a:lnTo>
                  <a:lnTo>
                    <a:pt x="473265" y="624484"/>
                  </a:lnTo>
                  <a:close/>
                </a:path>
                <a:path w="735965" h="736600">
                  <a:moveTo>
                    <a:pt x="481291" y="119583"/>
                  </a:moveTo>
                  <a:lnTo>
                    <a:pt x="471792" y="72923"/>
                  </a:lnTo>
                  <a:lnTo>
                    <a:pt x="446176" y="34861"/>
                  </a:lnTo>
                  <a:lnTo>
                    <a:pt x="408317" y="9271"/>
                  </a:lnTo>
                  <a:lnTo>
                    <a:pt x="362064" y="0"/>
                  </a:lnTo>
                  <a:lnTo>
                    <a:pt x="315188" y="9779"/>
                  </a:lnTo>
                  <a:lnTo>
                    <a:pt x="276847" y="36017"/>
                  </a:lnTo>
                  <a:lnTo>
                    <a:pt x="251117" y="74650"/>
                  </a:lnTo>
                  <a:lnTo>
                    <a:pt x="242049" y="121602"/>
                  </a:lnTo>
                  <a:lnTo>
                    <a:pt x="252120" y="167601"/>
                  </a:lnTo>
                  <a:lnTo>
                    <a:pt x="278384" y="205447"/>
                  </a:lnTo>
                  <a:lnTo>
                    <a:pt x="316750" y="230860"/>
                  </a:lnTo>
                  <a:lnTo>
                    <a:pt x="363131" y="239547"/>
                  </a:lnTo>
                  <a:lnTo>
                    <a:pt x="409930" y="229666"/>
                  </a:lnTo>
                  <a:lnTo>
                    <a:pt x="447446" y="204330"/>
                  </a:lnTo>
                  <a:lnTo>
                    <a:pt x="472351" y="166598"/>
                  </a:lnTo>
                  <a:lnTo>
                    <a:pt x="481291" y="119583"/>
                  </a:lnTo>
                  <a:close/>
                </a:path>
                <a:path w="735965" h="736600">
                  <a:moveTo>
                    <a:pt x="486244" y="374523"/>
                  </a:moveTo>
                  <a:lnTo>
                    <a:pt x="476427" y="323265"/>
                  </a:lnTo>
                  <a:lnTo>
                    <a:pt x="449084" y="283616"/>
                  </a:lnTo>
                  <a:lnTo>
                    <a:pt x="409003" y="258038"/>
                  </a:lnTo>
                  <a:lnTo>
                    <a:pt x="361010" y="248996"/>
                  </a:lnTo>
                  <a:lnTo>
                    <a:pt x="313436" y="258940"/>
                  </a:lnTo>
                  <a:lnTo>
                    <a:pt x="274243" y="285762"/>
                  </a:lnTo>
                  <a:lnTo>
                    <a:pt x="247650" y="325183"/>
                  </a:lnTo>
                  <a:lnTo>
                    <a:pt x="237858" y="372897"/>
                  </a:lnTo>
                  <a:lnTo>
                    <a:pt x="247637" y="421398"/>
                  </a:lnTo>
                  <a:lnTo>
                    <a:pt x="274320" y="461314"/>
                  </a:lnTo>
                  <a:lnTo>
                    <a:pt x="313855" y="488200"/>
                  </a:lnTo>
                  <a:lnTo>
                    <a:pt x="362267" y="497611"/>
                  </a:lnTo>
                  <a:lnTo>
                    <a:pt x="410629" y="487921"/>
                  </a:lnTo>
                  <a:lnTo>
                    <a:pt x="449846" y="462343"/>
                  </a:lnTo>
                  <a:lnTo>
                    <a:pt x="476275" y="423621"/>
                  </a:lnTo>
                  <a:lnTo>
                    <a:pt x="486244" y="374523"/>
                  </a:lnTo>
                  <a:close/>
                </a:path>
                <a:path w="735965" h="736600">
                  <a:moveTo>
                    <a:pt x="725093" y="624052"/>
                  </a:moveTo>
                  <a:lnTo>
                    <a:pt x="716203" y="582206"/>
                  </a:lnTo>
                  <a:lnTo>
                    <a:pt x="691997" y="547090"/>
                  </a:lnTo>
                  <a:lnTo>
                    <a:pt x="656996" y="523176"/>
                  </a:lnTo>
                  <a:lnTo>
                    <a:pt x="615175" y="514464"/>
                  </a:lnTo>
                  <a:lnTo>
                    <a:pt x="572808" y="523392"/>
                  </a:lnTo>
                  <a:lnTo>
                    <a:pt x="538187" y="547090"/>
                  </a:lnTo>
                  <a:lnTo>
                    <a:pt x="514845" y="581990"/>
                  </a:lnTo>
                  <a:lnTo>
                    <a:pt x="514807" y="582206"/>
                  </a:lnTo>
                  <a:lnTo>
                    <a:pt x="506336" y="624484"/>
                  </a:lnTo>
                  <a:lnTo>
                    <a:pt x="514832" y="667270"/>
                  </a:lnTo>
                  <a:lnTo>
                    <a:pt x="537984" y="701776"/>
                  </a:lnTo>
                  <a:lnTo>
                    <a:pt x="572592" y="724839"/>
                  </a:lnTo>
                  <a:lnTo>
                    <a:pt x="615429" y="733247"/>
                  </a:lnTo>
                  <a:lnTo>
                    <a:pt x="657885" y="724623"/>
                  </a:lnTo>
                  <a:lnTo>
                    <a:pt x="692721" y="701154"/>
                  </a:lnTo>
                  <a:lnTo>
                    <a:pt x="716330" y="666432"/>
                  </a:lnTo>
                  <a:lnTo>
                    <a:pt x="725093" y="624052"/>
                  </a:lnTo>
                  <a:close/>
                </a:path>
                <a:path w="735965" h="736600">
                  <a:moveTo>
                    <a:pt x="732015" y="119761"/>
                  </a:moveTo>
                  <a:lnTo>
                    <a:pt x="721080" y="70535"/>
                  </a:lnTo>
                  <a:lnTo>
                    <a:pt x="694194" y="34036"/>
                  </a:lnTo>
                  <a:lnTo>
                    <a:pt x="656831" y="11379"/>
                  </a:lnTo>
                  <a:lnTo>
                    <a:pt x="614426" y="3670"/>
                  </a:lnTo>
                  <a:lnTo>
                    <a:pt x="569772" y="13004"/>
                  </a:lnTo>
                  <a:lnTo>
                    <a:pt x="532993" y="38036"/>
                  </a:lnTo>
                  <a:lnTo>
                    <a:pt x="508012" y="74853"/>
                  </a:lnTo>
                  <a:lnTo>
                    <a:pt x="498754" y="119532"/>
                  </a:lnTo>
                  <a:lnTo>
                    <a:pt x="506564" y="162052"/>
                  </a:lnTo>
                  <a:lnTo>
                    <a:pt x="529361" y="199377"/>
                  </a:lnTo>
                  <a:lnTo>
                    <a:pt x="565912" y="226123"/>
                  </a:lnTo>
                  <a:lnTo>
                    <a:pt x="614984" y="236943"/>
                  </a:lnTo>
                  <a:lnTo>
                    <a:pt x="660184" y="228003"/>
                  </a:lnTo>
                  <a:lnTo>
                    <a:pt x="697750" y="202501"/>
                  </a:lnTo>
                  <a:lnTo>
                    <a:pt x="723201" y="164909"/>
                  </a:lnTo>
                  <a:lnTo>
                    <a:pt x="732015" y="119761"/>
                  </a:lnTo>
                  <a:close/>
                </a:path>
                <a:path w="735965" h="736600">
                  <a:moveTo>
                    <a:pt x="735698" y="373049"/>
                  </a:moveTo>
                  <a:lnTo>
                    <a:pt x="726338" y="327215"/>
                  </a:lnTo>
                  <a:lnTo>
                    <a:pt x="700430" y="289052"/>
                  </a:lnTo>
                  <a:lnTo>
                    <a:pt x="662241" y="262864"/>
                  </a:lnTo>
                  <a:lnTo>
                    <a:pt x="616038" y="252920"/>
                  </a:lnTo>
                  <a:lnTo>
                    <a:pt x="569201" y="262140"/>
                  </a:lnTo>
                  <a:lnTo>
                    <a:pt x="530720" y="287947"/>
                  </a:lnTo>
                  <a:lnTo>
                    <a:pt x="504634" y="326326"/>
                  </a:lnTo>
                  <a:lnTo>
                    <a:pt x="494944" y="373278"/>
                  </a:lnTo>
                  <a:lnTo>
                    <a:pt x="504444" y="419392"/>
                  </a:lnTo>
                  <a:lnTo>
                    <a:pt x="530339" y="457682"/>
                  </a:lnTo>
                  <a:lnTo>
                    <a:pt x="568375" y="483870"/>
                  </a:lnTo>
                  <a:lnTo>
                    <a:pt x="614324" y="493674"/>
                  </a:lnTo>
                  <a:lnTo>
                    <a:pt x="660984" y="484225"/>
                  </a:lnTo>
                  <a:lnTo>
                    <a:pt x="699503" y="458241"/>
                  </a:lnTo>
                  <a:lnTo>
                    <a:pt x="725779" y="419823"/>
                  </a:lnTo>
                  <a:lnTo>
                    <a:pt x="735698" y="373049"/>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pic>
          <p:nvPicPr>
            <p:cNvPr id="15" name="object 15"/>
            <p:cNvPicPr/>
            <p:nvPr/>
          </p:nvPicPr>
          <p:blipFill>
            <a:blip r:embed="rId5" cstate="print"/>
            <a:stretch>
              <a:fillRect/>
            </a:stretch>
          </p:blipFill>
          <p:spPr>
            <a:xfrm>
              <a:off x="12128675" y="1557202"/>
              <a:ext cx="210385" cy="210385"/>
            </a:xfrm>
            <a:prstGeom prst="rect">
              <a:avLst/>
            </a:prstGeom>
          </p:spPr>
        </p:pic>
        <p:pic>
          <p:nvPicPr>
            <p:cNvPr id="16" name="object 16"/>
            <p:cNvPicPr/>
            <p:nvPr/>
          </p:nvPicPr>
          <p:blipFill>
            <a:blip r:embed="rId6" cstate="print"/>
            <a:stretch>
              <a:fillRect/>
            </a:stretch>
          </p:blipFill>
          <p:spPr>
            <a:xfrm>
              <a:off x="11625348" y="1052471"/>
              <a:ext cx="210104" cy="210079"/>
            </a:xfrm>
            <a:prstGeom prst="rect">
              <a:avLst/>
            </a:prstGeom>
          </p:spPr>
        </p:pic>
        <p:sp>
          <p:nvSpPr>
            <p:cNvPr id="17" name="object 17"/>
            <p:cNvSpPr/>
            <p:nvPr/>
          </p:nvSpPr>
          <p:spPr>
            <a:xfrm>
              <a:off x="11375843" y="1809925"/>
              <a:ext cx="207645" cy="207645"/>
            </a:xfrm>
            <a:custGeom>
              <a:avLst/>
              <a:gdLst/>
              <a:ahLst/>
              <a:cxnLst/>
              <a:rect l="l" t="t" r="r" b="b"/>
              <a:pathLst>
                <a:path w="207645" h="207644">
                  <a:moveTo>
                    <a:pt x="102090" y="207397"/>
                  </a:moveTo>
                  <a:lnTo>
                    <a:pt x="62040" y="198367"/>
                  </a:lnTo>
                  <a:lnTo>
                    <a:pt x="28743" y="175261"/>
                  </a:lnTo>
                  <a:lnTo>
                    <a:pt x="6597" y="141641"/>
                  </a:lnTo>
                  <a:lnTo>
                    <a:pt x="0" y="101068"/>
                  </a:lnTo>
                  <a:lnTo>
                    <a:pt x="8510" y="60506"/>
                  </a:lnTo>
                  <a:lnTo>
                    <a:pt x="31063" y="28261"/>
                  </a:lnTo>
                  <a:lnTo>
                    <a:pt x="64686" y="7152"/>
                  </a:lnTo>
                  <a:lnTo>
                    <a:pt x="106405" y="0"/>
                  </a:lnTo>
                  <a:lnTo>
                    <a:pt x="145946" y="8972"/>
                  </a:lnTo>
                  <a:lnTo>
                    <a:pt x="178303" y="31989"/>
                  </a:lnTo>
                  <a:lnTo>
                    <a:pt x="199959" y="65375"/>
                  </a:lnTo>
                  <a:lnTo>
                    <a:pt x="207397" y="105460"/>
                  </a:lnTo>
                  <a:lnTo>
                    <a:pt x="198315" y="145138"/>
                  </a:lnTo>
                  <a:lnTo>
                    <a:pt x="175226" y="177802"/>
                  </a:lnTo>
                  <a:lnTo>
                    <a:pt x="141896" y="199779"/>
                  </a:lnTo>
                  <a:lnTo>
                    <a:pt x="102090" y="207397"/>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pic>
          <p:nvPicPr>
            <p:cNvPr id="18" name="object 18"/>
            <p:cNvPicPr/>
            <p:nvPr/>
          </p:nvPicPr>
          <p:blipFill>
            <a:blip r:embed="rId7" cstate="print"/>
            <a:stretch>
              <a:fillRect/>
            </a:stretch>
          </p:blipFill>
          <p:spPr>
            <a:xfrm>
              <a:off x="11879552" y="1054999"/>
              <a:ext cx="206452" cy="206452"/>
            </a:xfrm>
            <a:prstGeom prst="rect">
              <a:avLst/>
            </a:prstGeom>
          </p:spPr>
        </p:pic>
        <p:pic>
          <p:nvPicPr>
            <p:cNvPr id="19" name="object 19"/>
            <p:cNvPicPr/>
            <p:nvPr/>
          </p:nvPicPr>
          <p:blipFill>
            <a:blip r:embed="rId8" cstate="print"/>
            <a:stretch>
              <a:fillRect/>
            </a:stretch>
          </p:blipFill>
          <p:spPr>
            <a:xfrm>
              <a:off x="12131484" y="1305296"/>
              <a:ext cx="206427" cy="206452"/>
            </a:xfrm>
            <a:prstGeom prst="rect">
              <a:avLst/>
            </a:prstGeom>
          </p:spPr>
        </p:pic>
        <p:pic>
          <p:nvPicPr>
            <p:cNvPr id="20" name="object 20"/>
            <p:cNvPicPr/>
            <p:nvPr/>
          </p:nvPicPr>
          <p:blipFill>
            <a:blip r:embed="rId9" cstate="print"/>
            <a:stretch>
              <a:fillRect/>
            </a:stretch>
          </p:blipFill>
          <p:spPr>
            <a:xfrm>
              <a:off x="12135569" y="1814368"/>
              <a:ext cx="197898" cy="197924"/>
            </a:xfrm>
            <a:prstGeom prst="rect">
              <a:avLst/>
            </a:prstGeom>
          </p:spPr>
        </p:pic>
        <p:pic>
          <p:nvPicPr>
            <p:cNvPr id="21" name="object 21"/>
            <p:cNvPicPr/>
            <p:nvPr/>
          </p:nvPicPr>
          <p:blipFill>
            <a:blip r:embed="rId10" cstate="print"/>
            <a:stretch>
              <a:fillRect/>
            </a:stretch>
          </p:blipFill>
          <p:spPr>
            <a:xfrm>
              <a:off x="11380439" y="1059264"/>
              <a:ext cx="197336" cy="197336"/>
            </a:xfrm>
            <a:prstGeom prst="rect">
              <a:avLst/>
            </a:prstGeom>
          </p:spPr>
        </p:pic>
        <p:pic>
          <p:nvPicPr>
            <p:cNvPr id="22" name="object 22"/>
            <p:cNvPicPr/>
            <p:nvPr/>
          </p:nvPicPr>
          <p:blipFill>
            <a:blip r:embed="rId11" cstate="print"/>
            <a:stretch>
              <a:fillRect/>
            </a:stretch>
          </p:blipFill>
          <p:spPr>
            <a:xfrm>
              <a:off x="11633647" y="2067730"/>
              <a:ext cx="192714" cy="192714"/>
            </a:xfrm>
            <a:prstGeom prst="rect">
              <a:avLst/>
            </a:prstGeom>
          </p:spPr>
        </p:pic>
        <p:pic>
          <p:nvPicPr>
            <p:cNvPr id="23" name="object 23"/>
            <p:cNvPicPr/>
            <p:nvPr/>
          </p:nvPicPr>
          <p:blipFill>
            <a:blip r:embed="rId12" cstate="print"/>
            <a:stretch>
              <a:fillRect/>
            </a:stretch>
          </p:blipFill>
          <p:spPr>
            <a:xfrm>
              <a:off x="11131470" y="1563765"/>
              <a:ext cx="192663" cy="192715"/>
            </a:xfrm>
            <a:prstGeom prst="rect">
              <a:avLst/>
            </a:prstGeom>
          </p:spPr>
        </p:pic>
        <p:pic>
          <p:nvPicPr>
            <p:cNvPr id="24" name="object 24"/>
            <p:cNvPicPr/>
            <p:nvPr/>
          </p:nvPicPr>
          <p:blipFill>
            <a:blip r:embed="rId13" cstate="print"/>
            <a:stretch>
              <a:fillRect/>
            </a:stretch>
          </p:blipFill>
          <p:spPr>
            <a:xfrm>
              <a:off x="11132772" y="1313749"/>
              <a:ext cx="189855" cy="189880"/>
            </a:xfrm>
            <a:prstGeom prst="rect">
              <a:avLst/>
            </a:prstGeom>
          </p:spPr>
        </p:pic>
        <p:pic>
          <p:nvPicPr>
            <p:cNvPr id="25" name="object 25"/>
            <p:cNvPicPr/>
            <p:nvPr/>
          </p:nvPicPr>
          <p:blipFill>
            <a:blip r:embed="rId14" cstate="print"/>
            <a:stretch>
              <a:fillRect/>
            </a:stretch>
          </p:blipFill>
          <p:spPr>
            <a:xfrm>
              <a:off x="11888004" y="2069007"/>
              <a:ext cx="189855" cy="189880"/>
            </a:xfrm>
            <a:prstGeom prst="rect">
              <a:avLst/>
            </a:prstGeom>
          </p:spPr>
        </p:pic>
        <p:pic>
          <p:nvPicPr>
            <p:cNvPr id="26" name="object 26"/>
            <p:cNvPicPr/>
            <p:nvPr/>
          </p:nvPicPr>
          <p:blipFill>
            <a:blip r:embed="rId15" cstate="print"/>
            <a:stretch>
              <a:fillRect/>
            </a:stretch>
          </p:blipFill>
          <p:spPr>
            <a:xfrm>
              <a:off x="11388049" y="2072428"/>
              <a:ext cx="182730" cy="182756"/>
            </a:xfrm>
            <a:prstGeom prst="rect">
              <a:avLst/>
            </a:prstGeom>
          </p:spPr>
        </p:pic>
        <p:pic>
          <p:nvPicPr>
            <p:cNvPr id="27" name="object 27"/>
            <p:cNvPicPr/>
            <p:nvPr/>
          </p:nvPicPr>
          <p:blipFill>
            <a:blip r:embed="rId16" cstate="print"/>
            <a:stretch>
              <a:fillRect/>
            </a:stretch>
          </p:blipFill>
          <p:spPr>
            <a:xfrm>
              <a:off x="12139808" y="1063350"/>
              <a:ext cx="188757" cy="188807"/>
            </a:xfrm>
            <a:prstGeom prst="rect">
              <a:avLst/>
            </a:prstGeom>
          </p:spPr>
        </p:pic>
        <p:pic>
          <p:nvPicPr>
            <p:cNvPr id="28" name="object 28"/>
            <p:cNvPicPr/>
            <p:nvPr/>
          </p:nvPicPr>
          <p:blipFill>
            <a:blip r:embed="rId17" cstate="print"/>
            <a:stretch>
              <a:fillRect/>
            </a:stretch>
          </p:blipFill>
          <p:spPr>
            <a:xfrm>
              <a:off x="11136194" y="1822157"/>
              <a:ext cx="182654" cy="182679"/>
            </a:xfrm>
            <a:prstGeom prst="rect">
              <a:avLst/>
            </a:prstGeom>
          </p:spPr>
        </p:pic>
        <p:pic>
          <p:nvPicPr>
            <p:cNvPr id="29" name="object 29"/>
            <p:cNvPicPr/>
            <p:nvPr/>
          </p:nvPicPr>
          <p:blipFill>
            <a:blip r:embed="rId18" cstate="print"/>
            <a:stretch>
              <a:fillRect/>
            </a:stretch>
          </p:blipFill>
          <p:spPr>
            <a:xfrm>
              <a:off x="12147137" y="2076131"/>
              <a:ext cx="175197" cy="175197"/>
            </a:xfrm>
            <a:prstGeom prst="rect">
              <a:avLst/>
            </a:prstGeom>
          </p:spPr>
        </p:pic>
        <p:pic>
          <p:nvPicPr>
            <p:cNvPr id="30" name="object 30"/>
            <p:cNvPicPr/>
            <p:nvPr/>
          </p:nvPicPr>
          <p:blipFill>
            <a:blip r:embed="rId19" cstate="print"/>
            <a:stretch>
              <a:fillRect/>
            </a:stretch>
          </p:blipFill>
          <p:spPr>
            <a:xfrm>
              <a:off x="11139845" y="1070704"/>
              <a:ext cx="175197" cy="175172"/>
            </a:xfrm>
            <a:prstGeom prst="rect">
              <a:avLst/>
            </a:prstGeom>
          </p:spPr>
        </p:pic>
        <p:pic>
          <p:nvPicPr>
            <p:cNvPr id="31" name="object 31"/>
            <p:cNvPicPr/>
            <p:nvPr/>
          </p:nvPicPr>
          <p:blipFill>
            <a:blip r:embed="rId20" cstate="print"/>
            <a:stretch>
              <a:fillRect/>
            </a:stretch>
          </p:blipFill>
          <p:spPr>
            <a:xfrm>
              <a:off x="11146484" y="2082770"/>
              <a:ext cx="163885" cy="163860"/>
            </a:xfrm>
            <a:prstGeom prst="rect">
              <a:avLst/>
            </a:prstGeom>
          </p:spPr>
        </p:pic>
      </p:grpSp>
      <p:pic>
        <p:nvPicPr>
          <p:cNvPr id="32" name="object 32"/>
          <p:cNvPicPr/>
          <p:nvPr/>
        </p:nvPicPr>
        <p:blipFill>
          <a:blip r:embed="rId21" cstate="print"/>
          <a:stretch>
            <a:fillRect/>
          </a:stretch>
        </p:blipFill>
        <p:spPr>
          <a:xfrm>
            <a:off x="7761451" y="545117"/>
            <a:ext cx="119301" cy="119283"/>
          </a:xfrm>
          <a:prstGeom prst="rect">
            <a:avLst/>
          </a:prstGeom>
        </p:spPr>
      </p:pic>
      <p:pic>
        <p:nvPicPr>
          <p:cNvPr id="33" name="object 33"/>
          <p:cNvPicPr/>
          <p:nvPr/>
        </p:nvPicPr>
        <p:blipFill>
          <a:blip r:embed="rId22" cstate="print"/>
          <a:stretch>
            <a:fillRect/>
          </a:stretch>
        </p:blipFill>
        <p:spPr>
          <a:xfrm>
            <a:off x="8264224" y="1048639"/>
            <a:ext cx="119284" cy="119317"/>
          </a:xfrm>
          <a:prstGeom prst="rect">
            <a:avLst/>
          </a:prstGeom>
        </p:spPr>
      </p:pic>
      <p:pic>
        <p:nvPicPr>
          <p:cNvPr id="34" name="object 34"/>
          <p:cNvPicPr/>
          <p:nvPr/>
        </p:nvPicPr>
        <p:blipFill>
          <a:blip r:embed="rId23" cstate="print"/>
          <a:stretch>
            <a:fillRect/>
          </a:stretch>
        </p:blipFill>
        <p:spPr>
          <a:xfrm>
            <a:off x="7929763" y="545473"/>
            <a:ext cx="117683" cy="117939"/>
          </a:xfrm>
          <a:prstGeom prst="rect">
            <a:avLst/>
          </a:prstGeom>
        </p:spPr>
      </p:pic>
      <p:pic>
        <p:nvPicPr>
          <p:cNvPr id="35" name="object 35"/>
          <p:cNvPicPr/>
          <p:nvPr/>
        </p:nvPicPr>
        <p:blipFill>
          <a:blip r:embed="rId24" cstate="print"/>
          <a:stretch>
            <a:fillRect/>
          </a:stretch>
        </p:blipFill>
        <p:spPr>
          <a:xfrm>
            <a:off x="8264565" y="880259"/>
            <a:ext cx="117683" cy="117956"/>
          </a:xfrm>
          <a:prstGeom prst="rect">
            <a:avLst/>
          </a:prstGeom>
        </p:spPr>
      </p:pic>
      <p:pic>
        <p:nvPicPr>
          <p:cNvPr id="36" name="object 36"/>
          <p:cNvPicPr/>
          <p:nvPr/>
        </p:nvPicPr>
        <p:blipFill>
          <a:blip r:embed="rId25" cstate="print"/>
          <a:stretch>
            <a:fillRect/>
          </a:stretch>
        </p:blipFill>
        <p:spPr>
          <a:xfrm>
            <a:off x="8266863" y="1218091"/>
            <a:ext cx="114057" cy="114041"/>
          </a:xfrm>
          <a:prstGeom prst="rect">
            <a:avLst/>
          </a:prstGeom>
        </p:spPr>
      </p:pic>
      <p:pic>
        <p:nvPicPr>
          <p:cNvPr id="37" name="object 37"/>
          <p:cNvPicPr/>
          <p:nvPr/>
        </p:nvPicPr>
        <p:blipFill>
          <a:blip r:embed="rId26" cstate="print"/>
          <a:stretch>
            <a:fillRect/>
          </a:stretch>
        </p:blipFill>
        <p:spPr>
          <a:xfrm>
            <a:off x="7595540" y="547823"/>
            <a:ext cx="113802" cy="113802"/>
          </a:xfrm>
          <a:prstGeom prst="rect">
            <a:avLst/>
          </a:prstGeom>
        </p:spPr>
      </p:pic>
      <p:pic>
        <p:nvPicPr>
          <p:cNvPr id="38" name="object 38"/>
          <p:cNvPicPr/>
          <p:nvPr/>
        </p:nvPicPr>
        <p:blipFill>
          <a:blip r:embed="rId27" cstate="print"/>
          <a:stretch>
            <a:fillRect/>
          </a:stretch>
        </p:blipFill>
        <p:spPr>
          <a:xfrm>
            <a:off x="8101138" y="549797"/>
            <a:ext cx="109751" cy="109751"/>
          </a:xfrm>
          <a:prstGeom prst="rect">
            <a:avLst/>
          </a:prstGeom>
        </p:spPr>
      </p:pic>
      <p:pic>
        <p:nvPicPr>
          <p:cNvPr id="39" name="object 39"/>
          <p:cNvPicPr/>
          <p:nvPr/>
        </p:nvPicPr>
        <p:blipFill>
          <a:blip r:embed="rId28" cstate="print"/>
          <a:stretch>
            <a:fillRect/>
          </a:stretch>
        </p:blipFill>
        <p:spPr>
          <a:xfrm>
            <a:off x="8268871" y="716833"/>
            <a:ext cx="109751" cy="109751"/>
          </a:xfrm>
          <a:prstGeom prst="rect">
            <a:avLst/>
          </a:prstGeom>
        </p:spPr>
      </p:pic>
      <p:pic>
        <p:nvPicPr>
          <p:cNvPr id="40" name="object 40"/>
          <p:cNvPicPr/>
          <p:nvPr/>
        </p:nvPicPr>
        <p:blipFill>
          <a:blip r:embed="rId29" cstate="print"/>
          <a:stretch>
            <a:fillRect/>
          </a:stretch>
        </p:blipFill>
        <p:spPr>
          <a:xfrm>
            <a:off x="7263461" y="1052265"/>
            <a:ext cx="108423" cy="108405"/>
          </a:xfrm>
          <a:prstGeom prst="rect">
            <a:avLst/>
          </a:prstGeom>
        </p:spPr>
      </p:pic>
      <p:pic>
        <p:nvPicPr>
          <p:cNvPr id="41" name="object 41"/>
          <p:cNvPicPr/>
          <p:nvPr/>
        </p:nvPicPr>
        <p:blipFill>
          <a:blip r:embed="rId30" cstate="print"/>
          <a:stretch>
            <a:fillRect/>
          </a:stretch>
        </p:blipFill>
        <p:spPr>
          <a:xfrm>
            <a:off x="7766082" y="1555770"/>
            <a:ext cx="108405" cy="108405"/>
          </a:xfrm>
          <a:prstGeom prst="rect">
            <a:avLst/>
          </a:prstGeom>
        </p:spPr>
      </p:pic>
      <p:pic>
        <p:nvPicPr>
          <p:cNvPr id="42" name="object 42"/>
          <p:cNvPicPr/>
          <p:nvPr/>
        </p:nvPicPr>
        <p:blipFill>
          <a:blip r:embed="rId31" cstate="print"/>
          <a:stretch>
            <a:fillRect/>
          </a:stretch>
        </p:blipFill>
        <p:spPr>
          <a:xfrm>
            <a:off x="7935074" y="1557166"/>
            <a:ext cx="106771" cy="106755"/>
          </a:xfrm>
          <a:prstGeom prst="rect">
            <a:avLst/>
          </a:prstGeom>
        </p:spPr>
      </p:pic>
      <p:pic>
        <p:nvPicPr>
          <p:cNvPr id="43" name="object 43"/>
          <p:cNvPicPr/>
          <p:nvPr/>
        </p:nvPicPr>
        <p:blipFill>
          <a:blip r:embed="rId32" cstate="print"/>
          <a:stretch>
            <a:fillRect/>
          </a:stretch>
        </p:blipFill>
        <p:spPr>
          <a:xfrm>
            <a:off x="7264925" y="885690"/>
            <a:ext cx="106550" cy="106550"/>
          </a:xfrm>
          <a:prstGeom prst="rect">
            <a:avLst/>
          </a:prstGeom>
        </p:spPr>
      </p:pic>
      <p:pic>
        <p:nvPicPr>
          <p:cNvPr id="44" name="object 44"/>
          <p:cNvPicPr/>
          <p:nvPr/>
        </p:nvPicPr>
        <p:blipFill>
          <a:blip r:embed="rId33" cstate="print"/>
          <a:stretch>
            <a:fillRect/>
          </a:stretch>
        </p:blipFill>
        <p:spPr>
          <a:xfrm>
            <a:off x="7265981" y="1223522"/>
            <a:ext cx="103401" cy="103401"/>
          </a:xfrm>
          <a:prstGeom prst="rect">
            <a:avLst/>
          </a:prstGeom>
        </p:spPr>
      </p:pic>
      <p:pic>
        <p:nvPicPr>
          <p:cNvPr id="45" name="object 45"/>
          <p:cNvPicPr/>
          <p:nvPr/>
        </p:nvPicPr>
        <p:blipFill>
          <a:blip r:embed="rId34" cstate="print"/>
          <a:stretch>
            <a:fillRect/>
          </a:stretch>
        </p:blipFill>
        <p:spPr>
          <a:xfrm>
            <a:off x="7600783" y="1558307"/>
            <a:ext cx="103383" cy="103384"/>
          </a:xfrm>
          <a:prstGeom prst="rect">
            <a:avLst/>
          </a:prstGeom>
        </p:spPr>
      </p:pic>
      <p:pic>
        <p:nvPicPr>
          <p:cNvPr id="46" name="object 46"/>
          <p:cNvPicPr/>
          <p:nvPr/>
        </p:nvPicPr>
        <p:blipFill>
          <a:blip r:embed="rId35" cstate="print"/>
          <a:stretch>
            <a:fillRect/>
          </a:stretch>
        </p:blipFill>
        <p:spPr>
          <a:xfrm>
            <a:off x="8272157" y="1391373"/>
            <a:ext cx="103435" cy="103435"/>
          </a:xfrm>
          <a:prstGeom prst="rect">
            <a:avLst/>
          </a:prstGeom>
        </p:spPr>
      </p:pic>
      <p:pic>
        <p:nvPicPr>
          <p:cNvPr id="47" name="object 47"/>
          <p:cNvPicPr/>
          <p:nvPr/>
        </p:nvPicPr>
        <p:blipFill>
          <a:blip r:embed="rId36" cstate="print"/>
          <a:stretch>
            <a:fillRect/>
          </a:stretch>
        </p:blipFill>
        <p:spPr>
          <a:xfrm>
            <a:off x="7433901" y="553118"/>
            <a:ext cx="103179" cy="103179"/>
          </a:xfrm>
          <a:prstGeom prst="rect">
            <a:avLst/>
          </a:prstGeom>
        </p:spPr>
      </p:pic>
      <p:pic>
        <p:nvPicPr>
          <p:cNvPr id="48" name="object 48"/>
          <p:cNvPicPr/>
          <p:nvPr/>
        </p:nvPicPr>
        <p:blipFill>
          <a:blip r:embed="rId37" cstate="print"/>
          <a:stretch>
            <a:fillRect/>
          </a:stretch>
        </p:blipFill>
        <p:spPr>
          <a:xfrm>
            <a:off x="8106194" y="1560196"/>
            <a:ext cx="100353" cy="100337"/>
          </a:xfrm>
          <a:prstGeom prst="rect">
            <a:avLst/>
          </a:prstGeom>
        </p:spPr>
      </p:pic>
      <p:pic>
        <p:nvPicPr>
          <p:cNvPr id="49" name="object 49"/>
          <p:cNvPicPr/>
          <p:nvPr/>
        </p:nvPicPr>
        <p:blipFill>
          <a:blip r:embed="rId38" cstate="print"/>
          <a:stretch>
            <a:fillRect/>
          </a:stretch>
        </p:blipFill>
        <p:spPr>
          <a:xfrm>
            <a:off x="7267870" y="721907"/>
            <a:ext cx="100353" cy="100319"/>
          </a:xfrm>
          <a:prstGeom prst="rect">
            <a:avLst/>
          </a:prstGeom>
        </p:spPr>
      </p:pic>
      <p:pic>
        <p:nvPicPr>
          <p:cNvPr id="50" name="object 50"/>
          <p:cNvPicPr/>
          <p:nvPr/>
        </p:nvPicPr>
        <p:blipFill>
          <a:blip r:embed="rId39" cstate="print"/>
          <a:stretch>
            <a:fillRect/>
          </a:stretch>
        </p:blipFill>
        <p:spPr>
          <a:xfrm>
            <a:off x="8442222" y="1057934"/>
            <a:ext cx="99962" cy="99962"/>
          </a:xfrm>
          <a:prstGeom prst="rect">
            <a:avLst/>
          </a:prstGeom>
        </p:spPr>
      </p:pic>
      <p:pic>
        <p:nvPicPr>
          <p:cNvPr id="51" name="object 51"/>
          <p:cNvPicPr/>
          <p:nvPr/>
        </p:nvPicPr>
        <p:blipFill>
          <a:blip r:embed="rId40" cstate="print"/>
          <a:stretch>
            <a:fillRect/>
          </a:stretch>
        </p:blipFill>
        <p:spPr>
          <a:xfrm>
            <a:off x="7771597" y="386066"/>
            <a:ext cx="99519" cy="99502"/>
          </a:xfrm>
          <a:prstGeom prst="rect">
            <a:avLst/>
          </a:prstGeom>
        </p:spPr>
      </p:pic>
      <p:pic>
        <p:nvPicPr>
          <p:cNvPr id="52" name="object 52"/>
          <p:cNvPicPr/>
          <p:nvPr/>
        </p:nvPicPr>
        <p:blipFill>
          <a:blip r:embed="rId41" cstate="print"/>
          <a:stretch>
            <a:fillRect/>
          </a:stretch>
        </p:blipFill>
        <p:spPr>
          <a:xfrm>
            <a:off x="8443380" y="890354"/>
            <a:ext cx="98498" cy="98498"/>
          </a:xfrm>
          <a:prstGeom prst="rect">
            <a:avLst/>
          </a:prstGeom>
        </p:spPr>
      </p:pic>
      <p:pic>
        <p:nvPicPr>
          <p:cNvPr id="53" name="object 53"/>
          <p:cNvPicPr/>
          <p:nvPr/>
        </p:nvPicPr>
        <p:blipFill>
          <a:blip r:embed="rId42" cstate="print"/>
          <a:stretch>
            <a:fillRect/>
          </a:stretch>
        </p:blipFill>
        <p:spPr>
          <a:xfrm>
            <a:off x="7939858" y="386848"/>
            <a:ext cx="98498" cy="98498"/>
          </a:xfrm>
          <a:prstGeom prst="rect">
            <a:avLst/>
          </a:prstGeom>
        </p:spPr>
      </p:pic>
      <p:pic>
        <p:nvPicPr>
          <p:cNvPr id="54" name="object 54"/>
          <p:cNvPicPr/>
          <p:nvPr/>
        </p:nvPicPr>
        <p:blipFill>
          <a:blip r:embed="rId43" cstate="print"/>
          <a:stretch>
            <a:fillRect/>
          </a:stretch>
        </p:blipFill>
        <p:spPr>
          <a:xfrm>
            <a:off x="8274864" y="555756"/>
            <a:ext cx="97885" cy="97902"/>
          </a:xfrm>
          <a:prstGeom prst="rect">
            <a:avLst/>
          </a:prstGeom>
        </p:spPr>
      </p:pic>
      <p:pic>
        <p:nvPicPr>
          <p:cNvPr id="55" name="object 55"/>
          <p:cNvPicPr/>
          <p:nvPr/>
        </p:nvPicPr>
        <p:blipFill>
          <a:blip r:embed="rId44" cstate="print"/>
          <a:stretch>
            <a:fillRect/>
          </a:stretch>
        </p:blipFill>
        <p:spPr>
          <a:xfrm>
            <a:off x="8444197" y="1227862"/>
            <a:ext cx="95621" cy="95604"/>
          </a:xfrm>
          <a:prstGeom prst="rect">
            <a:avLst/>
          </a:prstGeom>
        </p:spPr>
      </p:pic>
      <p:pic>
        <p:nvPicPr>
          <p:cNvPr id="56" name="object 56"/>
          <p:cNvPicPr/>
          <p:nvPr/>
        </p:nvPicPr>
        <p:blipFill>
          <a:blip r:embed="rId45" cstate="print"/>
          <a:stretch>
            <a:fillRect/>
          </a:stretch>
        </p:blipFill>
        <p:spPr>
          <a:xfrm>
            <a:off x="7605158" y="387683"/>
            <a:ext cx="95587" cy="95604"/>
          </a:xfrm>
          <a:prstGeom prst="rect">
            <a:avLst/>
          </a:prstGeom>
        </p:spPr>
      </p:pic>
      <p:pic>
        <p:nvPicPr>
          <p:cNvPr id="57" name="object 57"/>
          <p:cNvPicPr/>
          <p:nvPr/>
        </p:nvPicPr>
        <p:blipFill>
          <a:blip r:embed="rId46" cstate="print"/>
          <a:stretch>
            <a:fillRect/>
          </a:stretch>
        </p:blipFill>
        <p:spPr>
          <a:xfrm>
            <a:off x="7270509" y="1395067"/>
            <a:ext cx="95076" cy="95076"/>
          </a:xfrm>
          <a:prstGeom prst="rect">
            <a:avLst/>
          </a:prstGeom>
        </p:spPr>
      </p:pic>
      <p:pic>
        <p:nvPicPr>
          <p:cNvPr id="58" name="object 58"/>
          <p:cNvPicPr/>
          <p:nvPr/>
        </p:nvPicPr>
        <p:blipFill>
          <a:blip r:embed="rId47" cstate="print"/>
          <a:stretch>
            <a:fillRect/>
          </a:stretch>
        </p:blipFill>
        <p:spPr>
          <a:xfrm>
            <a:off x="7437578" y="1562835"/>
            <a:ext cx="95076" cy="95093"/>
          </a:xfrm>
          <a:prstGeom prst="rect">
            <a:avLst/>
          </a:prstGeom>
        </p:spPr>
      </p:pic>
      <p:pic>
        <p:nvPicPr>
          <p:cNvPr id="59" name="object 59"/>
          <p:cNvPicPr/>
          <p:nvPr/>
        </p:nvPicPr>
        <p:blipFill>
          <a:blip r:embed="rId48" cstate="print"/>
          <a:stretch>
            <a:fillRect/>
          </a:stretch>
        </p:blipFill>
        <p:spPr>
          <a:xfrm>
            <a:off x="8109429" y="390322"/>
            <a:ext cx="92965" cy="92982"/>
          </a:xfrm>
          <a:prstGeom prst="rect">
            <a:avLst/>
          </a:prstGeom>
        </p:spPr>
      </p:pic>
      <p:pic>
        <p:nvPicPr>
          <p:cNvPr id="60" name="object 60"/>
          <p:cNvPicPr/>
          <p:nvPr/>
        </p:nvPicPr>
        <p:blipFill>
          <a:blip r:embed="rId49" cstate="print"/>
          <a:stretch>
            <a:fillRect/>
          </a:stretch>
        </p:blipFill>
        <p:spPr>
          <a:xfrm>
            <a:off x="8446205" y="725327"/>
            <a:ext cx="92676" cy="92676"/>
          </a:xfrm>
          <a:prstGeom prst="rect">
            <a:avLst/>
          </a:prstGeom>
        </p:spPr>
      </p:pic>
      <p:pic>
        <p:nvPicPr>
          <p:cNvPr id="61" name="object 61"/>
          <p:cNvPicPr/>
          <p:nvPr/>
        </p:nvPicPr>
        <p:blipFill>
          <a:blip r:embed="rId50" cstate="print"/>
          <a:stretch>
            <a:fillRect/>
          </a:stretch>
        </p:blipFill>
        <p:spPr>
          <a:xfrm>
            <a:off x="7273096" y="559229"/>
            <a:ext cx="90037" cy="90054"/>
          </a:xfrm>
          <a:prstGeom prst="rect">
            <a:avLst/>
          </a:prstGeom>
        </p:spPr>
      </p:pic>
      <p:pic>
        <p:nvPicPr>
          <p:cNvPr id="62" name="object 62"/>
          <p:cNvPicPr/>
          <p:nvPr/>
        </p:nvPicPr>
        <p:blipFill>
          <a:blip r:embed="rId51" cstate="print"/>
          <a:stretch>
            <a:fillRect/>
          </a:stretch>
        </p:blipFill>
        <p:spPr>
          <a:xfrm>
            <a:off x="8278336" y="1565406"/>
            <a:ext cx="90037" cy="90054"/>
          </a:xfrm>
          <a:prstGeom prst="rect">
            <a:avLst/>
          </a:prstGeom>
        </p:spPr>
      </p:pic>
      <p:pic>
        <p:nvPicPr>
          <p:cNvPr id="63" name="object 63"/>
          <p:cNvPicPr/>
          <p:nvPr/>
        </p:nvPicPr>
        <p:blipFill>
          <a:blip r:embed="rId52" cstate="print"/>
          <a:stretch>
            <a:fillRect/>
          </a:stretch>
        </p:blipFill>
        <p:spPr>
          <a:xfrm>
            <a:off x="7775223" y="1734262"/>
            <a:ext cx="89493" cy="89493"/>
          </a:xfrm>
          <a:prstGeom prst="rect">
            <a:avLst/>
          </a:prstGeom>
        </p:spPr>
      </p:pic>
      <p:pic>
        <p:nvPicPr>
          <p:cNvPr id="64" name="object 64"/>
          <p:cNvPicPr/>
          <p:nvPr/>
        </p:nvPicPr>
        <p:blipFill>
          <a:blip r:embed="rId53" cstate="print"/>
          <a:stretch>
            <a:fillRect/>
          </a:stretch>
        </p:blipFill>
        <p:spPr>
          <a:xfrm>
            <a:off x="7104496" y="1062020"/>
            <a:ext cx="89493" cy="89493"/>
          </a:xfrm>
          <a:prstGeom prst="rect">
            <a:avLst/>
          </a:prstGeom>
        </p:spPr>
      </p:pic>
      <p:pic>
        <p:nvPicPr>
          <p:cNvPr id="65" name="object 65"/>
          <p:cNvPicPr/>
          <p:nvPr/>
        </p:nvPicPr>
        <p:blipFill>
          <a:blip r:embed="rId54" cstate="print"/>
          <a:stretch>
            <a:fillRect/>
          </a:stretch>
        </p:blipFill>
        <p:spPr>
          <a:xfrm>
            <a:off x="7945084" y="1734602"/>
            <a:ext cx="88029" cy="88029"/>
          </a:xfrm>
          <a:prstGeom prst="rect">
            <a:avLst/>
          </a:prstGeom>
        </p:spPr>
      </p:pic>
      <p:pic>
        <p:nvPicPr>
          <p:cNvPr id="66" name="object 66"/>
          <p:cNvPicPr/>
          <p:nvPr/>
        </p:nvPicPr>
        <p:blipFill>
          <a:blip r:embed="rId55" cstate="print"/>
          <a:stretch>
            <a:fillRect/>
          </a:stretch>
        </p:blipFill>
        <p:spPr>
          <a:xfrm>
            <a:off x="7104852" y="895580"/>
            <a:ext cx="87995" cy="88029"/>
          </a:xfrm>
          <a:prstGeom prst="rect">
            <a:avLst/>
          </a:prstGeom>
        </p:spPr>
      </p:pic>
      <p:pic>
        <p:nvPicPr>
          <p:cNvPr id="67" name="object 67"/>
          <p:cNvPicPr/>
          <p:nvPr/>
        </p:nvPicPr>
        <p:blipFill>
          <a:blip r:embed="rId56" cstate="print"/>
          <a:stretch>
            <a:fillRect/>
          </a:stretch>
        </p:blipFill>
        <p:spPr>
          <a:xfrm>
            <a:off x="8446819" y="1399221"/>
            <a:ext cx="87756" cy="87756"/>
          </a:xfrm>
          <a:prstGeom prst="rect">
            <a:avLst/>
          </a:prstGeom>
        </p:spPr>
      </p:pic>
      <p:pic>
        <p:nvPicPr>
          <p:cNvPr id="68" name="object 68"/>
          <p:cNvPicPr/>
          <p:nvPr/>
        </p:nvPicPr>
        <p:blipFill>
          <a:blip r:embed="rId57" cstate="print"/>
          <a:stretch>
            <a:fillRect/>
          </a:stretch>
        </p:blipFill>
        <p:spPr>
          <a:xfrm>
            <a:off x="7441749" y="392228"/>
            <a:ext cx="87586" cy="87603"/>
          </a:xfrm>
          <a:prstGeom prst="rect">
            <a:avLst/>
          </a:prstGeom>
        </p:spPr>
      </p:pic>
      <p:pic>
        <p:nvPicPr>
          <p:cNvPr id="69" name="object 69"/>
          <p:cNvPicPr/>
          <p:nvPr/>
        </p:nvPicPr>
        <p:blipFill>
          <a:blip r:embed="rId58" cstate="print"/>
          <a:stretch>
            <a:fillRect/>
          </a:stretch>
        </p:blipFill>
        <p:spPr>
          <a:xfrm>
            <a:off x="7610197" y="1736424"/>
            <a:ext cx="85611" cy="85628"/>
          </a:xfrm>
          <a:prstGeom prst="rect">
            <a:avLst/>
          </a:prstGeom>
        </p:spPr>
      </p:pic>
      <p:pic>
        <p:nvPicPr>
          <p:cNvPr id="70" name="object 70"/>
          <p:cNvPicPr/>
          <p:nvPr/>
        </p:nvPicPr>
        <p:blipFill>
          <a:blip r:embed="rId59" cstate="print"/>
          <a:stretch>
            <a:fillRect/>
          </a:stretch>
        </p:blipFill>
        <p:spPr>
          <a:xfrm>
            <a:off x="7106675" y="1232919"/>
            <a:ext cx="85611" cy="85611"/>
          </a:xfrm>
          <a:prstGeom prst="rect">
            <a:avLst/>
          </a:prstGeom>
        </p:spPr>
      </p:pic>
      <p:pic>
        <p:nvPicPr>
          <p:cNvPr id="71" name="object 71"/>
          <p:cNvPicPr/>
          <p:nvPr/>
        </p:nvPicPr>
        <p:blipFill>
          <a:blip r:embed="rId60" cstate="print"/>
          <a:stretch>
            <a:fillRect/>
          </a:stretch>
        </p:blipFill>
        <p:spPr>
          <a:xfrm>
            <a:off x="8450786" y="562974"/>
            <a:ext cx="83347" cy="83347"/>
          </a:xfrm>
          <a:prstGeom prst="rect">
            <a:avLst/>
          </a:prstGeom>
        </p:spPr>
      </p:pic>
      <p:pic>
        <p:nvPicPr>
          <p:cNvPr id="72" name="object 72"/>
          <p:cNvPicPr/>
          <p:nvPr/>
        </p:nvPicPr>
        <p:blipFill>
          <a:blip r:embed="rId61" cstate="print"/>
          <a:stretch>
            <a:fillRect/>
          </a:stretch>
        </p:blipFill>
        <p:spPr>
          <a:xfrm>
            <a:off x="8114349" y="1737071"/>
            <a:ext cx="83347" cy="83347"/>
          </a:xfrm>
          <a:prstGeom prst="rect">
            <a:avLst/>
          </a:prstGeom>
        </p:spPr>
      </p:pic>
      <p:pic>
        <p:nvPicPr>
          <p:cNvPr id="73" name="object 73"/>
          <p:cNvPicPr/>
          <p:nvPr/>
        </p:nvPicPr>
        <p:blipFill>
          <a:blip r:embed="rId62" cstate="print"/>
          <a:stretch>
            <a:fillRect/>
          </a:stretch>
        </p:blipFill>
        <p:spPr>
          <a:xfrm>
            <a:off x="8282065" y="395275"/>
            <a:ext cx="83347" cy="83347"/>
          </a:xfrm>
          <a:prstGeom prst="rect">
            <a:avLst/>
          </a:prstGeom>
        </p:spPr>
      </p:pic>
      <p:pic>
        <p:nvPicPr>
          <p:cNvPr id="74" name="object 74"/>
          <p:cNvPicPr/>
          <p:nvPr/>
        </p:nvPicPr>
        <p:blipFill>
          <a:blip r:embed="rId63" cstate="print"/>
          <a:stretch>
            <a:fillRect/>
          </a:stretch>
        </p:blipFill>
        <p:spPr>
          <a:xfrm>
            <a:off x="7107321" y="730043"/>
            <a:ext cx="83347" cy="83347"/>
          </a:xfrm>
          <a:prstGeom prst="rect">
            <a:avLst/>
          </a:prstGeom>
        </p:spPr>
      </p:pic>
      <p:pic>
        <p:nvPicPr>
          <p:cNvPr id="75" name="object 75"/>
          <p:cNvPicPr/>
          <p:nvPr/>
        </p:nvPicPr>
        <p:blipFill>
          <a:blip r:embed="rId64" cstate="print"/>
          <a:stretch>
            <a:fillRect/>
          </a:stretch>
        </p:blipFill>
        <p:spPr>
          <a:xfrm>
            <a:off x="7276314" y="1568605"/>
            <a:ext cx="82530" cy="82564"/>
          </a:xfrm>
          <a:prstGeom prst="rect">
            <a:avLst/>
          </a:prstGeom>
        </p:spPr>
      </p:pic>
      <p:pic>
        <p:nvPicPr>
          <p:cNvPr id="76" name="object 76"/>
          <p:cNvPicPr/>
          <p:nvPr/>
        </p:nvPicPr>
        <p:blipFill>
          <a:blip r:embed="rId65" cstate="print"/>
          <a:stretch>
            <a:fillRect/>
          </a:stretch>
        </p:blipFill>
        <p:spPr>
          <a:xfrm>
            <a:off x="7780534" y="227525"/>
            <a:ext cx="81543" cy="81543"/>
          </a:xfrm>
          <a:prstGeom prst="rect">
            <a:avLst/>
          </a:prstGeom>
        </p:spPr>
      </p:pic>
      <p:pic>
        <p:nvPicPr>
          <p:cNvPr id="77" name="object 77"/>
          <p:cNvPicPr/>
          <p:nvPr/>
        </p:nvPicPr>
        <p:blipFill>
          <a:blip r:embed="rId66" cstate="print"/>
          <a:stretch>
            <a:fillRect/>
          </a:stretch>
        </p:blipFill>
        <p:spPr>
          <a:xfrm>
            <a:off x="8618842" y="1067313"/>
            <a:ext cx="81559" cy="81543"/>
          </a:xfrm>
          <a:prstGeom prst="rect">
            <a:avLst/>
          </a:prstGeom>
        </p:spPr>
      </p:pic>
      <p:pic>
        <p:nvPicPr>
          <p:cNvPr id="78" name="object 78"/>
          <p:cNvPicPr/>
          <p:nvPr/>
        </p:nvPicPr>
        <p:blipFill>
          <a:blip r:embed="rId67" cstate="print"/>
          <a:stretch>
            <a:fillRect/>
          </a:stretch>
        </p:blipFill>
        <p:spPr>
          <a:xfrm>
            <a:off x="8619522" y="898797"/>
            <a:ext cx="80674" cy="80640"/>
          </a:xfrm>
          <a:prstGeom prst="rect">
            <a:avLst/>
          </a:prstGeom>
        </p:spPr>
      </p:pic>
      <p:pic>
        <p:nvPicPr>
          <p:cNvPr id="79" name="object 79"/>
          <p:cNvPicPr/>
          <p:nvPr/>
        </p:nvPicPr>
        <p:blipFill>
          <a:blip r:embed="rId68" cstate="print"/>
          <a:stretch>
            <a:fillRect/>
          </a:stretch>
        </p:blipFill>
        <p:spPr>
          <a:xfrm>
            <a:off x="7948387" y="228598"/>
            <a:ext cx="80163" cy="80163"/>
          </a:xfrm>
          <a:prstGeom prst="rect">
            <a:avLst/>
          </a:prstGeom>
        </p:spPr>
      </p:pic>
      <p:pic>
        <p:nvPicPr>
          <p:cNvPr id="80" name="object 80"/>
          <p:cNvPicPr/>
          <p:nvPr/>
        </p:nvPicPr>
        <p:blipFill>
          <a:blip r:embed="rId69" cstate="print"/>
          <a:stretch>
            <a:fillRect/>
          </a:stretch>
        </p:blipFill>
        <p:spPr>
          <a:xfrm>
            <a:off x="7109756" y="1403205"/>
            <a:ext cx="79006" cy="79006"/>
          </a:xfrm>
          <a:prstGeom prst="rect">
            <a:avLst/>
          </a:prstGeom>
        </p:spPr>
      </p:pic>
      <p:pic>
        <p:nvPicPr>
          <p:cNvPr id="81" name="object 81"/>
          <p:cNvPicPr/>
          <p:nvPr/>
        </p:nvPicPr>
        <p:blipFill>
          <a:blip r:embed="rId70" cstate="print"/>
          <a:stretch>
            <a:fillRect/>
          </a:stretch>
        </p:blipFill>
        <p:spPr>
          <a:xfrm>
            <a:off x="7445682" y="1739505"/>
            <a:ext cx="78989" cy="79006"/>
          </a:xfrm>
          <a:prstGeom prst="rect">
            <a:avLst/>
          </a:prstGeom>
        </p:spPr>
      </p:pic>
      <p:pic>
        <p:nvPicPr>
          <p:cNvPr id="82" name="object 82"/>
          <p:cNvPicPr/>
          <p:nvPr/>
        </p:nvPicPr>
        <p:blipFill>
          <a:blip r:embed="rId71" cstate="print"/>
          <a:stretch>
            <a:fillRect/>
          </a:stretch>
        </p:blipFill>
        <p:spPr>
          <a:xfrm>
            <a:off x="8620390" y="1236119"/>
            <a:ext cx="78733" cy="78700"/>
          </a:xfrm>
          <a:prstGeom prst="rect">
            <a:avLst/>
          </a:prstGeom>
        </p:spPr>
      </p:pic>
      <p:pic>
        <p:nvPicPr>
          <p:cNvPr id="83" name="object 83"/>
          <p:cNvPicPr/>
          <p:nvPr/>
        </p:nvPicPr>
        <p:blipFill>
          <a:blip r:embed="rId72" cstate="print"/>
          <a:stretch>
            <a:fillRect/>
          </a:stretch>
        </p:blipFill>
        <p:spPr>
          <a:xfrm>
            <a:off x="7613482" y="229176"/>
            <a:ext cx="78069" cy="78069"/>
          </a:xfrm>
          <a:prstGeom prst="rect">
            <a:avLst/>
          </a:prstGeom>
        </p:spPr>
      </p:pic>
      <p:pic>
        <p:nvPicPr>
          <p:cNvPr id="84" name="object 84"/>
          <p:cNvPicPr/>
          <p:nvPr/>
        </p:nvPicPr>
        <p:blipFill>
          <a:blip r:embed="rId73" cstate="print"/>
          <a:stretch>
            <a:fillRect/>
          </a:stretch>
        </p:blipFill>
        <p:spPr>
          <a:xfrm>
            <a:off x="8452181" y="1573236"/>
            <a:ext cx="77065" cy="77065"/>
          </a:xfrm>
          <a:prstGeom prst="rect">
            <a:avLst/>
          </a:prstGeom>
        </p:spPr>
      </p:pic>
      <p:pic>
        <p:nvPicPr>
          <p:cNvPr id="85" name="object 85"/>
          <p:cNvPicPr/>
          <p:nvPr/>
        </p:nvPicPr>
        <p:blipFill>
          <a:blip r:embed="rId74" cstate="print"/>
          <a:stretch>
            <a:fillRect/>
          </a:stretch>
        </p:blipFill>
        <p:spPr>
          <a:xfrm>
            <a:off x="7279123" y="397539"/>
            <a:ext cx="76980" cy="76980"/>
          </a:xfrm>
          <a:prstGeom prst="rect">
            <a:avLst/>
          </a:prstGeom>
        </p:spPr>
      </p:pic>
      <p:pic>
        <p:nvPicPr>
          <p:cNvPr id="86" name="object 86"/>
          <p:cNvPicPr/>
          <p:nvPr/>
        </p:nvPicPr>
        <p:blipFill>
          <a:blip r:embed="rId75" cstate="print"/>
          <a:stretch>
            <a:fillRect/>
          </a:stretch>
        </p:blipFill>
        <p:spPr>
          <a:xfrm>
            <a:off x="8117975" y="230164"/>
            <a:ext cx="76231" cy="76231"/>
          </a:xfrm>
          <a:prstGeom prst="rect">
            <a:avLst/>
          </a:prstGeom>
        </p:spPr>
      </p:pic>
      <p:pic>
        <p:nvPicPr>
          <p:cNvPr id="87" name="object 87"/>
          <p:cNvPicPr/>
          <p:nvPr/>
        </p:nvPicPr>
        <p:blipFill>
          <a:blip r:embed="rId76" cstate="print"/>
          <a:stretch>
            <a:fillRect/>
          </a:stretch>
        </p:blipFill>
        <p:spPr>
          <a:xfrm>
            <a:off x="8621481" y="733669"/>
            <a:ext cx="76231" cy="76231"/>
          </a:xfrm>
          <a:prstGeom prst="rect">
            <a:avLst/>
          </a:prstGeom>
        </p:spPr>
      </p:pic>
      <p:pic>
        <p:nvPicPr>
          <p:cNvPr id="88" name="object 88"/>
          <p:cNvPicPr/>
          <p:nvPr/>
        </p:nvPicPr>
        <p:blipFill>
          <a:blip r:embed="rId77" cstate="print"/>
          <a:stretch>
            <a:fillRect/>
          </a:stretch>
        </p:blipFill>
        <p:spPr>
          <a:xfrm>
            <a:off x="8285827" y="1741752"/>
            <a:ext cx="74920" cy="74937"/>
          </a:xfrm>
          <a:prstGeom prst="rect">
            <a:avLst/>
          </a:prstGeom>
        </p:spPr>
      </p:pic>
      <p:pic>
        <p:nvPicPr>
          <p:cNvPr id="89" name="object 89"/>
          <p:cNvPicPr/>
          <p:nvPr/>
        </p:nvPicPr>
        <p:blipFill>
          <a:blip r:embed="rId78" cstate="print"/>
          <a:stretch>
            <a:fillRect/>
          </a:stretch>
        </p:blipFill>
        <p:spPr>
          <a:xfrm>
            <a:off x="7112071" y="566788"/>
            <a:ext cx="74801" cy="74835"/>
          </a:xfrm>
          <a:prstGeom prst="rect">
            <a:avLst/>
          </a:prstGeom>
        </p:spPr>
      </p:pic>
      <p:pic>
        <p:nvPicPr>
          <p:cNvPr id="90" name="object 90"/>
          <p:cNvPicPr/>
          <p:nvPr/>
        </p:nvPicPr>
        <p:blipFill>
          <a:blip r:embed="rId79" cstate="print"/>
          <a:stretch>
            <a:fillRect/>
          </a:stretch>
        </p:blipFill>
        <p:spPr>
          <a:xfrm>
            <a:off x="7449545" y="232121"/>
            <a:ext cx="71992" cy="71992"/>
          </a:xfrm>
          <a:prstGeom prst="rect">
            <a:avLst/>
          </a:prstGeom>
        </p:spPr>
      </p:pic>
      <p:pic>
        <p:nvPicPr>
          <p:cNvPr id="91" name="object 91"/>
          <p:cNvPicPr/>
          <p:nvPr/>
        </p:nvPicPr>
        <p:blipFill>
          <a:blip r:embed="rId80" cstate="print"/>
          <a:stretch>
            <a:fillRect/>
          </a:stretch>
        </p:blipFill>
        <p:spPr>
          <a:xfrm>
            <a:off x="8623421" y="1407070"/>
            <a:ext cx="72009" cy="72009"/>
          </a:xfrm>
          <a:prstGeom prst="rect">
            <a:avLst/>
          </a:prstGeom>
        </p:spPr>
      </p:pic>
      <p:pic>
        <p:nvPicPr>
          <p:cNvPr id="92" name="object 92"/>
          <p:cNvPicPr/>
          <p:nvPr/>
        </p:nvPicPr>
        <p:blipFill>
          <a:blip r:embed="rId81" cstate="print"/>
          <a:stretch>
            <a:fillRect/>
          </a:stretch>
        </p:blipFill>
        <p:spPr>
          <a:xfrm>
            <a:off x="8456607" y="400877"/>
            <a:ext cx="71907" cy="71907"/>
          </a:xfrm>
          <a:prstGeom prst="rect">
            <a:avLst/>
          </a:prstGeom>
        </p:spPr>
      </p:pic>
      <p:pic>
        <p:nvPicPr>
          <p:cNvPr id="93" name="object 93"/>
          <p:cNvPicPr/>
          <p:nvPr/>
        </p:nvPicPr>
        <p:blipFill>
          <a:blip r:embed="rId82" cstate="print"/>
          <a:stretch>
            <a:fillRect/>
          </a:stretch>
        </p:blipFill>
        <p:spPr>
          <a:xfrm>
            <a:off x="7784586" y="1910830"/>
            <a:ext cx="71362" cy="71363"/>
          </a:xfrm>
          <a:prstGeom prst="rect">
            <a:avLst/>
          </a:prstGeom>
        </p:spPr>
      </p:pic>
      <p:pic>
        <p:nvPicPr>
          <p:cNvPr id="94" name="object 94"/>
          <p:cNvPicPr/>
          <p:nvPr/>
        </p:nvPicPr>
        <p:blipFill>
          <a:blip r:embed="rId83" cstate="print"/>
          <a:stretch>
            <a:fillRect/>
          </a:stretch>
        </p:blipFill>
        <p:spPr>
          <a:xfrm>
            <a:off x="6946278" y="1070820"/>
            <a:ext cx="71335" cy="71362"/>
          </a:xfrm>
          <a:prstGeom prst="rect">
            <a:avLst/>
          </a:prstGeom>
        </p:spPr>
      </p:pic>
      <p:pic>
        <p:nvPicPr>
          <p:cNvPr id="95" name="object 95"/>
          <p:cNvPicPr/>
          <p:nvPr/>
        </p:nvPicPr>
        <p:blipFill>
          <a:blip r:embed="rId84" cstate="print"/>
          <a:stretch>
            <a:fillRect/>
          </a:stretch>
        </p:blipFill>
        <p:spPr>
          <a:xfrm>
            <a:off x="6946313" y="903837"/>
            <a:ext cx="71107" cy="71107"/>
          </a:xfrm>
          <a:prstGeom prst="rect">
            <a:avLst/>
          </a:prstGeom>
        </p:spPr>
      </p:pic>
      <p:pic>
        <p:nvPicPr>
          <p:cNvPr id="96" name="object 96"/>
          <p:cNvPicPr/>
          <p:nvPr/>
        </p:nvPicPr>
        <p:blipFill>
          <a:blip r:embed="rId85" cstate="print"/>
          <a:stretch>
            <a:fillRect/>
          </a:stretch>
        </p:blipFill>
        <p:spPr>
          <a:xfrm>
            <a:off x="7953341" y="1910864"/>
            <a:ext cx="71107" cy="71090"/>
          </a:xfrm>
          <a:prstGeom prst="rect">
            <a:avLst/>
          </a:prstGeom>
        </p:spPr>
      </p:pic>
      <p:pic>
        <p:nvPicPr>
          <p:cNvPr id="97" name="object 97"/>
          <p:cNvPicPr/>
          <p:nvPr/>
        </p:nvPicPr>
        <p:blipFill>
          <a:blip r:embed="rId86" cstate="print"/>
          <a:stretch>
            <a:fillRect/>
          </a:stretch>
        </p:blipFill>
        <p:spPr>
          <a:xfrm>
            <a:off x="7114641" y="1575687"/>
            <a:ext cx="69660" cy="69643"/>
          </a:xfrm>
          <a:prstGeom prst="rect">
            <a:avLst/>
          </a:prstGeom>
        </p:spPr>
      </p:pic>
      <p:pic>
        <p:nvPicPr>
          <p:cNvPr id="98" name="object 98"/>
          <p:cNvPicPr/>
          <p:nvPr/>
        </p:nvPicPr>
        <p:blipFill>
          <a:blip r:embed="rId87" cstate="print"/>
          <a:stretch>
            <a:fillRect/>
          </a:stretch>
        </p:blipFill>
        <p:spPr>
          <a:xfrm>
            <a:off x="7281591" y="1744476"/>
            <a:ext cx="69405" cy="69405"/>
          </a:xfrm>
          <a:prstGeom prst="rect">
            <a:avLst/>
          </a:prstGeom>
        </p:spPr>
      </p:pic>
      <p:pic>
        <p:nvPicPr>
          <p:cNvPr id="99" name="object 99"/>
          <p:cNvPicPr/>
          <p:nvPr/>
        </p:nvPicPr>
        <p:blipFill>
          <a:blip r:embed="rId88" cstate="print"/>
          <a:stretch>
            <a:fillRect/>
          </a:stretch>
        </p:blipFill>
        <p:spPr>
          <a:xfrm>
            <a:off x="7618385" y="1911528"/>
            <a:ext cx="69064" cy="69081"/>
          </a:xfrm>
          <a:prstGeom prst="rect">
            <a:avLst/>
          </a:prstGeom>
        </p:spPr>
      </p:pic>
      <p:pic>
        <p:nvPicPr>
          <p:cNvPr id="100" name="object 100"/>
          <p:cNvPicPr/>
          <p:nvPr/>
        </p:nvPicPr>
        <p:blipFill>
          <a:blip r:embed="rId89" cstate="print"/>
          <a:stretch>
            <a:fillRect/>
          </a:stretch>
        </p:blipFill>
        <p:spPr>
          <a:xfrm>
            <a:off x="6946976" y="1241107"/>
            <a:ext cx="69064" cy="69064"/>
          </a:xfrm>
          <a:prstGeom prst="rect">
            <a:avLst/>
          </a:prstGeom>
        </p:spPr>
      </p:pic>
      <p:pic>
        <p:nvPicPr>
          <p:cNvPr id="101" name="object 101"/>
          <p:cNvPicPr/>
          <p:nvPr/>
        </p:nvPicPr>
        <p:blipFill>
          <a:blip r:embed="rId90" cstate="print"/>
          <a:stretch>
            <a:fillRect/>
          </a:stretch>
        </p:blipFill>
        <p:spPr>
          <a:xfrm>
            <a:off x="8288960" y="234113"/>
            <a:ext cx="68877" cy="68911"/>
          </a:xfrm>
          <a:prstGeom prst="rect">
            <a:avLst/>
          </a:prstGeom>
        </p:spPr>
      </p:pic>
      <p:pic>
        <p:nvPicPr>
          <p:cNvPr id="102" name="object 102"/>
          <p:cNvPicPr/>
          <p:nvPr/>
        </p:nvPicPr>
        <p:blipFill>
          <a:blip r:embed="rId91" cstate="print"/>
          <a:stretch>
            <a:fillRect/>
          </a:stretch>
        </p:blipFill>
        <p:spPr>
          <a:xfrm>
            <a:off x="8625446" y="569868"/>
            <a:ext cx="68877" cy="68877"/>
          </a:xfrm>
          <a:prstGeom prst="rect">
            <a:avLst/>
          </a:prstGeom>
        </p:spPr>
      </p:pic>
      <p:pic>
        <p:nvPicPr>
          <p:cNvPr id="103" name="object 103"/>
          <p:cNvPicPr/>
          <p:nvPr/>
        </p:nvPicPr>
        <p:blipFill>
          <a:blip r:embed="rId92" cstate="print"/>
          <a:stretch>
            <a:fillRect/>
          </a:stretch>
        </p:blipFill>
        <p:spPr>
          <a:xfrm>
            <a:off x="6948696" y="738282"/>
            <a:ext cx="66698" cy="66698"/>
          </a:xfrm>
          <a:prstGeom prst="rect">
            <a:avLst/>
          </a:prstGeom>
        </p:spPr>
      </p:pic>
      <p:pic>
        <p:nvPicPr>
          <p:cNvPr id="104" name="object 104"/>
          <p:cNvPicPr/>
          <p:nvPr/>
        </p:nvPicPr>
        <p:blipFill>
          <a:blip r:embed="rId93" cstate="print"/>
          <a:stretch>
            <a:fillRect/>
          </a:stretch>
        </p:blipFill>
        <p:spPr>
          <a:xfrm>
            <a:off x="8122555" y="1913230"/>
            <a:ext cx="66715" cy="66715"/>
          </a:xfrm>
          <a:prstGeom prst="rect">
            <a:avLst/>
          </a:prstGeom>
        </p:spPr>
      </p:pic>
      <p:pic>
        <p:nvPicPr>
          <p:cNvPr id="105" name="object 105"/>
          <p:cNvPicPr/>
          <p:nvPr/>
        </p:nvPicPr>
        <p:blipFill>
          <a:blip r:embed="rId94" cstate="print"/>
          <a:stretch>
            <a:fillRect/>
          </a:stretch>
        </p:blipFill>
        <p:spPr>
          <a:xfrm>
            <a:off x="8458326" y="1746247"/>
            <a:ext cx="65319" cy="65319"/>
          </a:xfrm>
          <a:prstGeom prst="rect">
            <a:avLst/>
          </a:prstGeom>
        </p:spPr>
      </p:pic>
      <p:pic>
        <p:nvPicPr>
          <p:cNvPr id="106" name="object 106"/>
          <p:cNvPicPr/>
          <p:nvPr/>
        </p:nvPicPr>
        <p:blipFill>
          <a:blip r:embed="rId95" cstate="print"/>
          <a:stretch>
            <a:fillRect/>
          </a:stretch>
        </p:blipFill>
        <p:spPr>
          <a:xfrm>
            <a:off x="7117298" y="403294"/>
            <a:ext cx="64349" cy="64349"/>
          </a:xfrm>
          <a:prstGeom prst="rect">
            <a:avLst/>
          </a:prstGeom>
        </p:spPr>
      </p:pic>
      <p:pic>
        <p:nvPicPr>
          <p:cNvPr id="107" name="object 107"/>
          <p:cNvPicPr/>
          <p:nvPr/>
        </p:nvPicPr>
        <p:blipFill>
          <a:blip r:embed="rId96" cstate="print"/>
          <a:stretch>
            <a:fillRect/>
          </a:stretch>
        </p:blipFill>
        <p:spPr>
          <a:xfrm>
            <a:off x="7789575" y="68594"/>
            <a:ext cx="64195" cy="64195"/>
          </a:xfrm>
          <a:prstGeom prst="rect">
            <a:avLst/>
          </a:prstGeom>
        </p:spPr>
      </p:pic>
      <p:pic>
        <p:nvPicPr>
          <p:cNvPr id="108" name="object 108"/>
          <p:cNvPicPr/>
          <p:nvPr/>
        </p:nvPicPr>
        <p:blipFill>
          <a:blip r:embed="rId97" cstate="print"/>
          <a:stretch>
            <a:fillRect/>
          </a:stretch>
        </p:blipFill>
        <p:spPr>
          <a:xfrm>
            <a:off x="8794729" y="1075621"/>
            <a:ext cx="64179" cy="64179"/>
          </a:xfrm>
          <a:prstGeom prst="rect">
            <a:avLst/>
          </a:prstGeom>
        </p:spPr>
      </p:pic>
      <p:pic>
        <p:nvPicPr>
          <p:cNvPr id="109" name="object 109"/>
          <p:cNvPicPr/>
          <p:nvPr/>
        </p:nvPicPr>
        <p:blipFill>
          <a:blip r:embed="rId98" cstate="print"/>
          <a:stretch>
            <a:fillRect/>
          </a:stretch>
        </p:blipFill>
        <p:spPr>
          <a:xfrm>
            <a:off x="7286307" y="236803"/>
            <a:ext cx="63565" cy="63531"/>
          </a:xfrm>
          <a:prstGeom prst="rect">
            <a:avLst/>
          </a:prstGeom>
        </p:spPr>
      </p:pic>
      <p:pic>
        <p:nvPicPr>
          <p:cNvPr id="110" name="object 110"/>
          <p:cNvPicPr/>
          <p:nvPr/>
        </p:nvPicPr>
        <p:blipFill>
          <a:blip r:embed="rId99" cstate="print"/>
          <a:stretch>
            <a:fillRect/>
          </a:stretch>
        </p:blipFill>
        <p:spPr>
          <a:xfrm>
            <a:off x="7453291" y="1914354"/>
            <a:ext cx="63549" cy="63531"/>
          </a:xfrm>
          <a:prstGeom prst="rect">
            <a:avLst/>
          </a:prstGeom>
        </p:spPr>
      </p:pic>
      <p:pic>
        <p:nvPicPr>
          <p:cNvPr id="111" name="object 111"/>
          <p:cNvPicPr/>
          <p:nvPr/>
        </p:nvPicPr>
        <p:blipFill>
          <a:blip r:embed="rId100" cstate="print"/>
          <a:stretch>
            <a:fillRect/>
          </a:stretch>
        </p:blipFill>
        <p:spPr>
          <a:xfrm>
            <a:off x="8795104" y="907327"/>
            <a:ext cx="63566" cy="63531"/>
          </a:xfrm>
          <a:prstGeom prst="rect">
            <a:avLst/>
          </a:prstGeom>
        </p:spPr>
      </p:pic>
      <p:pic>
        <p:nvPicPr>
          <p:cNvPr id="112" name="object 112"/>
          <p:cNvPicPr/>
          <p:nvPr/>
        </p:nvPicPr>
        <p:blipFill>
          <a:blip r:embed="rId101" cstate="print"/>
          <a:stretch>
            <a:fillRect/>
          </a:stretch>
        </p:blipFill>
        <p:spPr>
          <a:xfrm>
            <a:off x="8628120" y="1579553"/>
            <a:ext cx="63565" cy="63531"/>
          </a:xfrm>
          <a:prstGeom prst="rect">
            <a:avLst/>
          </a:prstGeom>
        </p:spPr>
      </p:pic>
      <p:pic>
        <p:nvPicPr>
          <p:cNvPr id="113" name="object 113"/>
          <p:cNvPicPr/>
          <p:nvPr/>
        </p:nvPicPr>
        <p:blipFill>
          <a:blip r:embed="rId102" cstate="print"/>
          <a:stretch>
            <a:fillRect/>
          </a:stretch>
        </p:blipFill>
        <p:spPr>
          <a:xfrm>
            <a:off x="6949786" y="1410849"/>
            <a:ext cx="63565" cy="63515"/>
          </a:xfrm>
          <a:prstGeom prst="rect">
            <a:avLst/>
          </a:prstGeom>
        </p:spPr>
      </p:pic>
      <p:pic>
        <p:nvPicPr>
          <p:cNvPr id="114" name="object 114"/>
          <p:cNvPicPr/>
          <p:nvPr/>
        </p:nvPicPr>
        <p:blipFill>
          <a:blip r:embed="rId103" cstate="print"/>
          <a:stretch>
            <a:fillRect/>
          </a:stretch>
        </p:blipFill>
        <p:spPr>
          <a:xfrm>
            <a:off x="7956813" y="69002"/>
            <a:ext cx="63549" cy="63565"/>
          </a:xfrm>
          <a:prstGeom prst="rect">
            <a:avLst/>
          </a:prstGeom>
        </p:spPr>
      </p:pic>
      <p:pic>
        <p:nvPicPr>
          <p:cNvPr id="115" name="object 115"/>
          <p:cNvPicPr/>
          <p:nvPr/>
        </p:nvPicPr>
        <p:blipFill>
          <a:blip r:embed="rId104" cstate="print"/>
          <a:stretch>
            <a:fillRect/>
          </a:stretch>
        </p:blipFill>
        <p:spPr>
          <a:xfrm>
            <a:off x="7621450" y="70415"/>
            <a:ext cx="61778" cy="61761"/>
          </a:xfrm>
          <a:prstGeom prst="rect">
            <a:avLst/>
          </a:prstGeom>
        </p:spPr>
      </p:pic>
      <p:pic>
        <p:nvPicPr>
          <p:cNvPr id="116" name="object 116"/>
          <p:cNvPicPr/>
          <p:nvPr/>
        </p:nvPicPr>
        <p:blipFill>
          <a:blip r:embed="rId105" cstate="print"/>
          <a:stretch>
            <a:fillRect/>
          </a:stretch>
        </p:blipFill>
        <p:spPr>
          <a:xfrm>
            <a:off x="8796090" y="1244137"/>
            <a:ext cx="62272" cy="62238"/>
          </a:xfrm>
          <a:prstGeom prst="rect">
            <a:avLst/>
          </a:prstGeom>
        </p:spPr>
      </p:pic>
      <p:pic>
        <p:nvPicPr>
          <p:cNvPr id="117" name="object 117"/>
          <p:cNvPicPr/>
          <p:nvPr/>
        </p:nvPicPr>
        <p:blipFill>
          <a:blip r:embed="rId106" cstate="print"/>
          <a:stretch>
            <a:fillRect/>
          </a:stretch>
        </p:blipFill>
        <p:spPr>
          <a:xfrm>
            <a:off x="8293317" y="1916056"/>
            <a:ext cx="60927" cy="60910"/>
          </a:xfrm>
          <a:prstGeom prst="rect">
            <a:avLst/>
          </a:prstGeom>
        </p:spPr>
      </p:pic>
      <p:pic>
        <p:nvPicPr>
          <p:cNvPr id="118" name="object 118"/>
          <p:cNvPicPr/>
          <p:nvPr/>
        </p:nvPicPr>
        <p:blipFill>
          <a:blip r:embed="rId107" cstate="print"/>
          <a:stretch>
            <a:fillRect/>
          </a:stretch>
        </p:blipFill>
        <p:spPr>
          <a:xfrm>
            <a:off x="6951528" y="574227"/>
            <a:ext cx="60886" cy="60927"/>
          </a:xfrm>
          <a:prstGeom prst="rect">
            <a:avLst/>
          </a:prstGeom>
        </p:spPr>
      </p:pic>
      <p:pic>
        <p:nvPicPr>
          <p:cNvPr id="119" name="object 119"/>
          <p:cNvPicPr/>
          <p:nvPr/>
        </p:nvPicPr>
        <p:blipFill>
          <a:blip r:embed="rId108" cstate="print"/>
          <a:stretch>
            <a:fillRect/>
          </a:stretch>
        </p:blipFill>
        <p:spPr>
          <a:xfrm>
            <a:off x="8797078" y="741875"/>
            <a:ext cx="60025" cy="60007"/>
          </a:xfrm>
          <a:prstGeom prst="rect">
            <a:avLst/>
          </a:prstGeom>
        </p:spPr>
      </p:pic>
      <p:pic>
        <p:nvPicPr>
          <p:cNvPr id="120" name="object 120"/>
          <p:cNvPicPr/>
          <p:nvPr/>
        </p:nvPicPr>
        <p:blipFill>
          <a:blip r:embed="rId109" cstate="print"/>
          <a:stretch>
            <a:fillRect/>
          </a:stretch>
        </p:blipFill>
        <p:spPr>
          <a:xfrm>
            <a:off x="8462293" y="238386"/>
            <a:ext cx="60025" cy="60008"/>
          </a:xfrm>
          <a:prstGeom prst="rect">
            <a:avLst/>
          </a:prstGeom>
        </p:spPr>
      </p:pic>
      <p:pic>
        <p:nvPicPr>
          <p:cNvPr id="121" name="object 121"/>
          <p:cNvPicPr/>
          <p:nvPr/>
        </p:nvPicPr>
        <p:blipFill>
          <a:blip r:embed="rId110" cstate="print"/>
          <a:stretch>
            <a:fillRect/>
          </a:stretch>
        </p:blipFill>
        <p:spPr>
          <a:xfrm>
            <a:off x="8629686" y="407106"/>
            <a:ext cx="60025" cy="59973"/>
          </a:xfrm>
          <a:prstGeom prst="rect">
            <a:avLst/>
          </a:prstGeom>
        </p:spPr>
      </p:pic>
      <p:pic>
        <p:nvPicPr>
          <p:cNvPr id="122" name="object 122"/>
          <p:cNvPicPr/>
          <p:nvPr/>
        </p:nvPicPr>
        <p:blipFill>
          <a:blip r:embed="rId111" cstate="print"/>
          <a:stretch>
            <a:fillRect/>
          </a:stretch>
        </p:blipFill>
        <p:spPr>
          <a:xfrm>
            <a:off x="8126164" y="70977"/>
            <a:ext cx="60025" cy="60007"/>
          </a:xfrm>
          <a:prstGeom prst="rect">
            <a:avLst/>
          </a:prstGeom>
        </p:spPr>
      </p:pic>
      <p:pic>
        <p:nvPicPr>
          <p:cNvPr id="123" name="object 123"/>
          <p:cNvPicPr/>
          <p:nvPr/>
        </p:nvPicPr>
        <p:blipFill>
          <a:blip r:embed="rId112" cstate="print"/>
          <a:stretch>
            <a:fillRect/>
          </a:stretch>
        </p:blipFill>
        <p:spPr>
          <a:xfrm>
            <a:off x="8798372" y="1414066"/>
            <a:ext cx="57437" cy="57437"/>
          </a:xfrm>
          <a:prstGeom prst="rect">
            <a:avLst/>
          </a:prstGeom>
        </p:spPr>
      </p:pic>
      <p:pic>
        <p:nvPicPr>
          <p:cNvPr id="124" name="object 124"/>
          <p:cNvPicPr/>
          <p:nvPr/>
        </p:nvPicPr>
        <p:blipFill>
          <a:blip r:embed="rId113" cstate="print"/>
          <a:stretch>
            <a:fillRect/>
          </a:stretch>
        </p:blipFill>
        <p:spPr>
          <a:xfrm>
            <a:off x="7120157" y="1749906"/>
            <a:ext cx="58475" cy="58459"/>
          </a:xfrm>
          <a:prstGeom prst="rect">
            <a:avLst/>
          </a:prstGeom>
        </p:spPr>
      </p:pic>
      <p:pic>
        <p:nvPicPr>
          <p:cNvPr id="125" name="object 125"/>
          <p:cNvPicPr/>
          <p:nvPr/>
        </p:nvPicPr>
        <p:blipFill>
          <a:blip r:embed="rId114" cstate="print"/>
          <a:stretch>
            <a:fillRect/>
          </a:stretch>
        </p:blipFill>
        <p:spPr>
          <a:xfrm>
            <a:off x="7456559" y="72254"/>
            <a:ext cx="57420" cy="57437"/>
          </a:xfrm>
          <a:prstGeom prst="rect">
            <a:avLst/>
          </a:prstGeom>
        </p:spPr>
      </p:pic>
      <p:pic>
        <p:nvPicPr>
          <p:cNvPr id="126" name="object 126"/>
          <p:cNvPicPr/>
          <p:nvPr/>
        </p:nvPicPr>
        <p:blipFill>
          <a:blip r:embed="rId115" cstate="print"/>
          <a:stretch>
            <a:fillRect/>
          </a:stretch>
        </p:blipFill>
        <p:spPr>
          <a:xfrm>
            <a:off x="7288860" y="1918593"/>
            <a:ext cx="55854" cy="55871"/>
          </a:xfrm>
          <a:prstGeom prst="rect">
            <a:avLst/>
          </a:prstGeom>
        </p:spPr>
      </p:pic>
      <p:pic>
        <p:nvPicPr>
          <p:cNvPr id="127" name="object 127"/>
          <p:cNvPicPr/>
          <p:nvPr/>
        </p:nvPicPr>
        <p:blipFill>
          <a:blip r:embed="rId116" cstate="print"/>
          <a:stretch>
            <a:fillRect/>
          </a:stretch>
        </p:blipFill>
        <p:spPr>
          <a:xfrm>
            <a:off x="6954058" y="1582038"/>
            <a:ext cx="55837" cy="55837"/>
          </a:xfrm>
          <a:prstGeom prst="rect">
            <a:avLst/>
          </a:prstGeom>
        </p:spPr>
      </p:pic>
      <p:pic>
        <p:nvPicPr>
          <p:cNvPr id="128" name="object 128"/>
          <p:cNvPicPr/>
          <p:nvPr/>
        </p:nvPicPr>
        <p:blipFill>
          <a:blip r:embed="rId117" cstate="print"/>
          <a:stretch>
            <a:fillRect/>
          </a:stretch>
        </p:blipFill>
        <p:spPr>
          <a:xfrm>
            <a:off x="6786564" y="1078855"/>
            <a:ext cx="55377" cy="55395"/>
          </a:xfrm>
          <a:prstGeom prst="rect">
            <a:avLst/>
          </a:prstGeom>
        </p:spPr>
      </p:pic>
      <p:pic>
        <p:nvPicPr>
          <p:cNvPr id="129" name="object 129"/>
          <p:cNvPicPr/>
          <p:nvPr/>
        </p:nvPicPr>
        <p:blipFill>
          <a:blip r:embed="rId118" cstate="print"/>
          <a:stretch>
            <a:fillRect/>
          </a:stretch>
        </p:blipFill>
        <p:spPr>
          <a:xfrm>
            <a:off x="8799734" y="577121"/>
            <a:ext cx="54765" cy="54765"/>
          </a:xfrm>
          <a:prstGeom prst="rect">
            <a:avLst/>
          </a:prstGeom>
        </p:spPr>
      </p:pic>
      <p:pic>
        <p:nvPicPr>
          <p:cNvPr id="130" name="object 130"/>
          <p:cNvPicPr/>
          <p:nvPr/>
        </p:nvPicPr>
        <p:blipFill>
          <a:blip r:embed="rId119" cstate="print"/>
          <a:stretch>
            <a:fillRect/>
          </a:stretch>
        </p:blipFill>
        <p:spPr>
          <a:xfrm>
            <a:off x="7961409" y="2086291"/>
            <a:ext cx="54764" cy="54764"/>
          </a:xfrm>
          <a:prstGeom prst="rect">
            <a:avLst/>
          </a:prstGeom>
        </p:spPr>
      </p:pic>
      <p:pic>
        <p:nvPicPr>
          <p:cNvPr id="131" name="object 131"/>
          <p:cNvPicPr/>
          <p:nvPr/>
        </p:nvPicPr>
        <p:blipFill>
          <a:blip r:embed="rId120" cstate="print"/>
          <a:stretch>
            <a:fillRect/>
          </a:stretch>
        </p:blipFill>
        <p:spPr>
          <a:xfrm>
            <a:off x="6787007" y="911889"/>
            <a:ext cx="54747" cy="54781"/>
          </a:xfrm>
          <a:prstGeom prst="rect">
            <a:avLst/>
          </a:prstGeom>
        </p:spPr>
      </p:pic>
      <p:pic>
        <p:nvPicPr>
          <p:cNvPr id="132" name="object 132"/>
          <p:cNvPicPr/>
          <p:nvPr/>
        </p:nvPicPr>
        <p:blipFill>
          <a:blip r:embed="rId121" cstate="print"/>
          <a:stretch>
            <a:fillRect/>
          </a:stretch>
        </p:blipFill>
        <p:spPr>
          <a:xfrm>
            <a:off x="8296195" y="73581"/>
            <a:ext cx="54764" cy="54799"/>
          </a:xfrm>
          <a:prstGeom prst="rect">
            <a:avLst/>
          </a:prstGeom>
        </p:spPr>
      </p:pic>
      <p:pic>
        <p:nvPicPr>
          <p:cNvPr id="133" name="object 133"/>
          <p:cNvPicPr/>
          <p:nvPr/>
        </p:nvPicPr>
        <p:blipFill>
          <a:blip r:embed="rId122" cstate="print"/>
          <a:stretch>
            <a:fillRect/>
          </a:stretch>
        </p:blipFill>
        <p:spPr>
          <a:xfrm>
            <a:off x="8633141" y="1752341"/>
            <a:ext cx="53692" cy="53709"/>
          </a:xfrm>
          <a:prstGeom prst="rect">
            <a:avLst/>
          </a:prstGeom>
        </p:spPr>
      </p:pic>
      <p:pic>
        <p:nvPicPr>
          <p:cNvPr id="134" name="object 134"/>
          <p:cNvPicPr/>
          <p:nvPr/>
        </p:nvPicPr>
        <p:blipFill>
          <a:blip r:embed="rId123" cstate="print"/>
          <a:stretch>
            <a:fillRect/>
          </a:stretch>
        </p:blipFill>
        <p:spPr>
          <a:xfrm>
            <a:off x="7122660" y="241842"/>
            <a:ext cx="53641" cy="53658"/>
          </a:xfrm>
          <a:prstGeom prst="rect">
            <a:avLst/>
          </a:prstGeom>
        </p:spPr>
      </p:pic>
      <p:pic>
        <p:nvPicPr>
          <p:cNvPr id="135" name="object 135"/>
          <p:cNvPicPr/>
          <p:nvPr/>
        </p:nvPicPr>
        <p:blipFill>
          <a:blip r:embed="rId124" cstate="print"/>
          <a:stretch>
            <a:fillRect/>
          </a:stretch>
        </p:blipFill>
        <p:spPr>
          <a:xfrm>
            <a:off x="8464676" y="1919597"/>
            <a:ext cx="53045" cy="53011"/>
          </a:xfrm>
          <a:prstGeom prst="rect">
            <a:avLst/>
          </a:prstGeom>
        </p:spPr>
      </p:pic>
      <p:pic>
        <p:nvPicPr>
          <p:cNvPr id="136" name="object 136"/>
          <p:cNvPicPr/>
          <p:nvPr/>
        </p:nvPicPr>
        <p:blipFill>
          <a:blip r:embed="rId125" cstate="print"/>
          <a:stretch>
            <a:fillRect/>
          </a:stretch>
        </p:blipFill>
        <p:spPr>
          <a:xfrm>
            <a:off x="6955318" y="409337"/>
            <a:ext cx="52653" cy="52619"/>
          </a:xfrm>
          <a:prstGeom prst="rect">
            <a:avLst/>
          </a:prstGeom>
        </p:spPr>
      </p:pic>
      <p:pic>
        <p:nvPicPr>
          <p:cNvPr id="137" name="object 137"/>
          <p:cNvPicPr/>
          <p:nvPr/>
        </p:nvPicPr>
        <p:blipFill>
          <a:blip r:embed="rId126" cstate="print"/>
          <a:stretch>
            <a:fillRect/>
          </a:stretch>
        </p:blipFill>
        <p:spPr>
          <a:xfrm>
            <a:off x="6788045" y="1249057"/>
            <a:ext cx="53079" cy="53113"/>
          </a:xfrm>
          <a:prstGeom prst="rect">
            <a:avLst/>
          </a:prstGeom>
        </p:spPr>
      </p:pic>
      <p:pic>
        <p:nvPicPr>
          <p:cNvPr id="138" name="object 138"/>
          <p:cNvPicPr/>
          <p:nvPr/>
        </p:nvPicPr>
        <p:blipFill>
          <a:blip r:embed="rId127" cstate="print"/>
          <a:stretch>
            <a:fillRect/>
          </a:stretch>
        </p:blipFill>
        <p:spPr>
          <a:xfrm>
            <a:off x="6788402" y="745926"/>
            <a:ext cx="51717" cy="51700"/>
          </a:xfrm>
          <a:prstGeom prst="rect">
            <a:avLst/>
          </a:prstGeom>
        </p:spPr>
      </p:pic>
      <p:pic>
        <p:nvPicPr>
          <p:cNvPr id="139" name="object 139"/>
          <p:cNvPicPr/>
          <p:nvPr/>
        </p:nvPicPr>
        <p:blipFill>
          <a:blip r:embed="rId128" cstate="print"/>
          <a:stretch>
            <a:fillRect/>
          </a:stretch>
        </p:blipFill>
        <p:spPr>
          <a:xfrm>
            <a:off x="7292520" y="76033"/>
            <a:ext cx="50338" cy="50355"/>
          </a:xfrm>
          <a:prstGeom prst="rect">
            <a:avLst/>
          </a:prstGeom>
        </p:spPr>
      </p:pic>
      <p:pic>
        <p:nvPicPr>
          <p:cNvPr id="140" name="object 140"/>
          <p:cNvPicPr/>
          <p:nvPr/>
        </p:nvPicPr>
        <p:blipFill>
          <a:blip r:embed="rId129" cstate="print"/>
          <a:stretch>
            <a:fillRect/>
          </a:stretch>
        </p:blipFill>
        <p:spPr>
          <a:xfrm>
            <a:off x="8634878" y="243562"/>
            <a:ext cx="49641" cy="49606"/>
          </a:xfrm>
          <a:prstGeom prst="rect">
            <a:avLst/>
          </a:prstGeom>
        </p:spPr>
      </p:pic>
      <p:pic>
        <p:nvPicPr>
          <p:cNvPr id="141" name="object 141"/>
          <p:cNvPicPr/>
          <p:nvPr/>
        </p:nvPicPr>
        <p:blipFill>
          <a:blip r:embed="rId130" cstate="print"/>
          <a:stretch>
            <a:fillRect/>
          </a:stretch>
        </p:blipFill>
        <p:spPr>
          <a:xfrm>
            <a:off x="8802117" y="1586549"/>
            <a:ext cx="50355" cy="50355"/>
          </a:xfrm>
          <a:prstGeom prst="rect">
            <a:avLst/>
          </a:prstGeom>
        </p:spPr>
      </p:pic>
      <p:pic>
        <p:nvPicPr>
          <p:cNvPr id="142" name="object 142"/>
          <p:cNvPicPr/>
          <p:nvPr/>
        </p:nvPicPr>
        <p:blipFill>
          <a:blip r:embed="rId131" cstate="print"/>
          <a:stretch>
            <a:fillRect/>
          </a:stretch>
        </p:blipFill>
        <p:spPr>
          <a:xfrm>
            <a:off x="8970548" y="1083469"/>
            <a:ext cx="48483" cy="48483"/>
          </a:xfrm>
          <a:prstGeom prst="rect">
            <a:avLst/>
          </a:prstGeom>
        </p:spPr>
      </p:pic>
      <p:pic>
        <p:nvPicPr>
          <p:cNvPr id="143" name="object 143"/>
          <p:cNvPicPr/>
          <p:nvPr/>
        </p:nvPicPr>
        <p:blipFill>
          <a:blip r:embed="rId132" cstate="print"/>
          <a:stretch>
            <a:fillRect/>
          </a:stretch>
        </p:blipFill>
        <p:spPr>
          <a:xfrm>
            <a:off x="6790428" y="1418271"/>
            <a:ext cx="48466" cy="48483"/>
          </a:xfrm>
          <a:prstGeom prst="rect">
            <a:avLst/>
          </a:prstGeom>
        </p:spPr>
      </p:pic>
      <p:pic>
        <p:nvPicPr>
          <p:cNvPr id="144" name="object 144"/>
          <p:cNvPicPr/>
          <p:nvPr/>
        </p:nvPicPr>
        <p:blipFill>
          <a:blip r:embed="rId133" cstate="print"/>
          <a:stretch>
            <a:fillRect/>
          </a:stretch>
        </p:blipFill>
        <p:spPr>
          <a:xfrm>
            <a:off x="8970599" y="914817"/>
            <a:ext cx="48347" cy="48347"/>
          </a:xfrm>
          <a:prstGeom prst="rect">
            <a:avLst/>
          </a:prstGeom>
        </p:spPr>
      </p:pic>
      <p:pic>
        <p:nvPicPr>
          <p:cNvPr id="145" name="object 145"/>
          <p:cNvPicPr/>
          <p:nvPr/>
        </p:nvPicPr>
        <p:blipFill>
          <a:blip r:embed="rId134" cstate="print"/>
          <a:stretch>
            <a:fillRect/>
          </a:stretch>
        </p:blipFill>
        <p:spPr>
          <a:xfrm>
            <a:off x="8803343" y="413542"/>
            <a:ext cx="47291" cy="47359"/>
          </a:xfrm>
          <a:prstGeom prst="rect">
            <a:avLst/>
          </a:prstGeom>
        </p:spPr>
      </p:pic>
      <p:pic>
        <p:nvPicPr>
          <p:cNvPr id="146" name="object 146"/>
          <p:cNvPicPr/>
          <p:nvPr/>
        </p:nvPicPr>
        <p:blipFill>
          <a:blip r:embed="rId135" cstate="print"/>
          <a:stretch>
            <a:fillRect/>
          </a:stretch>
        </p:blipFill>
        <p:spPr>
          <a:xfrm>
            <a:off x="8970940" y="1251849"/>
            <a:ext cx="47359" cy="47342"/>
          </a:xfrm>
          <a:prstGeom prst="rect">
            <a:avLst/>
          </a:prstGeom>
        </p:spPr>
      </p:pic>
      <p:pic>
        <p:nvPicPr>
          <p:cNvPr id="147" name="object 147"/>
          <p:cNvPicPr/>
          <p:nvPr/>
        </p:nvPicPr>
        <p:blipFill>
          <a:blip r:embed="rId136" cstate="print"/>
          <a:stretch>
            <a:fillRect/>
          </a:stretch>
        </p:blipFill>
        <p:spPr>
          <a:xfrm>
            <a:off x="8468524" y="77173"/>
            <a:ext cx="47325" cy="47359"/>
          </a:xfrm>
          <a:prstGeom prst="rect">
            <a:avLst/>
          </a:prstGeom>
        </p:spPr>
      </p:pic>
      <p:pic>
        <p:nvPicPr>
          <p:cNvPr id="148" name="object 148"/>
          <p:cNvPicPr/>
          <p:nvPr/>
        </p:nvPicPr>
        <p:blipFill>
          <a:blip r:embed="rId137" cstate="print"/>
          <a:stretch>
            <a:fillRect/>
          </a:stretch>
        </p:blipFill>
        <p:spPr>
          <a:xfrm>
            <a:off x="6957991" y="1755355"/>
            <a:ext cx="47325" cy="47359"/>
          </a:xfrm>
          <a:prstGeom prst="rect">
            <a:avLst/>
          </a:prstGeom>
        </p:spPr>
      </p:pic>
      <p:pic>
        <p:nvPicPr>
          <p:cNvPr id="149" name="object 149"/>
          <p:cNvPicPr/>
          <p:nvPr/>
        </p:nvPicPr>
        <p:blipFill>
          <a:blip r:embed="rId138" cstate="print"/>
          <a:stretch>
            <a:fillRect/>
          </a:stretch>
        </p:blipFill>
        <p:spPr>
          <a:xfrm>
            <a:off x="6790820" y="580696"/>
            <a:ext cx="47342" cy="47325"/>
          </a:xfrm>
          <a:prstGeom prst="rect">
            <a:avLst/>
          </a:prstGeom>
        </p:spPr>
      </p:pic>
      <p:pic>
        <p:nvPicPr>
          <p:cNvPr id="150" name="object 150"/>
          <p:cNvPicPr/>
          <p:nvPr/>
        </p:nvPicPr>
        <p:blipFill>
          <a:blip r:embed="rId139" cstate="print"/>
          <a:stretch>
            <a:fillRect/>
          </a:stretch>
        </p:blipFill>
        <p:spPr>
          <a:xfrm>
            <a:off x="7125622" y="1922508"/>
            <a:ext cx="47325" cy="47342"/>
          </a:xfrm>
          <a:prstGeom prst="rect">
            <a:avLst/>
          </a:prstGeom>
        </p:spPr>
      </p:pic>
      <p:pic>
        <p:nvPicPr>
          <p:cNvPr id="151" name="object 151"/>
          <p:cNvPicPr/>
          <p:nvPr/>
        </p:nvPicPr>
        <p:blipFill>
          <a:blip r:embed="rId140" cstate="print"/>
          <a:stretch>
            <a:fillRect/>
          </a:stretch>
        </p:blipFill>
        <p:spPr>
          <a:xfrm>
            <a:off x="8971535" y="748939"/>
            <a:ext cx="45435" cy="45419"/>
          </a:xfrm>
          <a:prstGeom prst="rect">
            <a:avLst/>
          </a:prstGeom>
        </p:spPr>
      </p:pic>
      <p:pic>
        <p:nvPicPr>
          <p:cNvPr id="152" name="object 152"/>
          <p:cNvPicPr/>
          <p:nvPr/>
        </p:nvPicPr>
        <p:blipFill>
          <a:blip r:embed="rId141" cstate="print"/>
          <a:stretch>
            <a:fillRect/>
          </a:stretch>
        </p:blipFill>
        <p:spPr>
          <a:xfrm>
            <a:off x="6959761" y="246574"/>
            <a:ext cx="43801" cy="43801"/>
          </a:xfrm>
          <a:prstGeom prst="rect">
            <a:avLst/>
          </a:prstGeom>
        </p:spPr>
      </p:pic>
      <p:pic>
        <p:nvPicPr>
          <p:cNvPr id="153" name="object 153"/>
          <p:cNvPicPr/>
          <p:nvPr/>
        </p:nvPicPr>
        <p:blipFill>
          <a:blip r:embed="rId142" cstate="print"/>
          <a:stretch>
            <a:fillRect/>
          </a:stretch>
        </p:blipFill>
        <p:spPr>
          <a:xfrm>
            <a:off x="6792591" y="1588421"/>
            <a:ext cx="43767" cy="43767"/>
          </a:xfrm>
          <a:prstGeom prst="rect">
            <a:avLst/>
          </a:prstGeom>
        </p:spPr>
      </p:pic>
      <p:pic>
        <p:nvPicPr>
          <p:cNvPr id="154" name="object 154"/>
          <p:cNvPicPr/>
          <p:nvPr/>
        </p:nvPicPr>
        <p:blipFill>
          <a:blip r:embed="rId143" cstate="print"/>
          <a:stretch>
            <a:fillRect/>
          </a:stretch>
        </p:blipFill>
        <p:spPr>
          <a:xfrm>
            <a:off x="8972692" y="1420774"/>
            <a:ext cx="43784" cy="43801"/>
          </a:xfrm>
          <a:prstGeom prst="rect">
            <a:avLst/>
          </a:prstGeom>
        </p:spPr>
      </p:pic>
      <p:pic>
        <p:nvPicPr>
          <p:cNvPr id="155" name="object 155"/>
          <p:cNvPicPr/>
          <p:nvPr/>
        </p:nvPicPr>
        <p:blipFill>
          <a:blip r:embed="rId144" cstate="print"/>
          <a:stretch>
            <a:fillRect/>
          </a:stretch>
        </p:blipFill>
        <p:spPr>
          <a:xfrm>
            <a:off x="8637891" y="1924296"/>
            <a:ext cx="43784" cy="43818"/>
          </a:xfrm>
          <a:prstGeom prst="rect">
            <a:avLst/>
          </a:prstGeom>
        </p:spPr>
      </p:pic>
      <p:sp>
        <p:nvSpPr>
          <p:cNvPr id="156" name="object 156"/>
          <p:cNvSpPr/>
          <p:nvPr/>
        </p:nvSpPr>
        <p:spPr>
          <a:xfrm>
            <a:off x="7129282" y="79778"/>
            <a:ext cx="42333" cy="42333"/>
          </a:xfrm>
          <a:custGeom>
            <a:avLst/>
            <a:gdLst/>
            <a:ahLst/>
            <a:cxnLst/>
            <a:rect l="l" t="t" r="r" b="b"/>
            <a:pathLst>
              <a:path w="63500" h="63500">
                <a:moveTo>
                  <a:pt x="31893" y="63225"/>
                </a:moveTo>
                <a:lnTo>
                  <a:pt x="19286" y="60554"/>
                </a:lnTo>
                <a:lnTo>
                  <a:pt x="9004" y="53403"/>
                </a:lnTo>
                <a:lnTo>
                  <a:pt x="2193" y="42954"/>
                </a:lnTo>
                <a:lnTo>
                  <a:pt x="0" y="30387"/>
                </a:lnTo>
                <a:lnTo>
                  <a:pt x="2884" y="19247"/>
                </a:lnTo>
                <a:lnTo>
                  <a:pt x="9805" y="9620"/>
                </a:lnTo>
                <a:lnTo>
                  <a:pt x="19484" y="2780"/>
                </a:lnTo>
                <a:lnTo>
                  <a:pt x="30642" y="0"/>
                </a:lnTo>
                <a:lnTo>
                  <a:pt x="43202" y="2316"/>
                </a:lnTo>
                <a:lnTo>
                  <a:pt x="53598" y="9221"/>
                </a:lnTo>
                <a:lnTo>
                  <a:pt x="60662" y="19559"/>
                </a:lnTo>
                <a:lnTo>
                  <a:pt x="63225" y="32174"/>
                </a:lnTo>
                <a:lnTo>
                  <a:pt x="60685" y="44215"/>
                </a:lnTo>
                <a:lnTo>
                  <a:pt x="53917" y="54096"/>
                </a:lnTo>
                <a:lnTo>
                  <a:pt x="43970" y="60779"/>
                </a:lnTo>
                <a:lnTo>
                  <a:pt x="31893" y="63225"/>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57" name="object 157"/>
          <p:cNvSpPr/>
          <p:nvPr/>
        </p:nvSpPr>
        <p:spPr>
          <a:xfrm>
            <a:off x="8805879" y="1757976"/>
            <a:ext cx="42333" cy="42333"/>
          </a:xfrm>
          <a:custGeom>
            <a:avLst/>
            <a:gdLst/>
            <a:ahLst/>
            <a:cxnLst/>
            <a:rect l="l" t="t" r="r" b="b"/>
            <a:pathLst>
              <a:path w="63500" h="63500">
                <a:moveTo>
                  <a:pt x="31331" y="63225"/>
                </a:moveTo>
                <a:lnTo>
                  <a:pt x="19645" y="60503"/>
                </a:lnTo>
                <a:lnTo>
                  <a:pt x="9585" y="53365"/>
                </a:lnTo>
                <a:lnTo>
                  <a:pt x="2565" y="43234"/>
                </a:lnTo>
                <a:lnTo>
                  <a:pt x="0" y="31536"/>
                </a:lnTo>
                <a:lnTo>
                  <a:pt x="2571" y="19487"/>
                </a:lnTo>
                <a:lnTo>
                  <a:pt x="9307" y="9534"/>
                </a:lnTo>
                <a:lnTo>
                  <a:pt x="19204" y="2697"/>
                </a:lnTo>
                <a:lnTo>
                  <a:pt x="31255" y="0"/>
                </a:lnTo>
                <a:lnTo>
                  <a:pt x="43364" y="2198"/>
                </a:lnTo>
                <a:lnTo>
                  <a:pt x="53458" y="8681"/>
                </a:lnTo>
                <a:lnTo>
                  <a:pt x="60449" y="18421"/>
                </a:lnTo>
                <a:lnTo>
                  <a:pt x="63251" y="30387"/>
                </a:lnTo>
                <a:lnTo>
                  <a:pt x="60963" y="43044"/>
                </a:lnTo>
                <a:lnTo>
                  <a:pt x="54128" y="53509"/>
                </a:lnTo>
                <a:lnTo>
                  <a:pt x="43874" y="60622"/>
                </a:lnTo>
                <a:lnTo>
                  <a:pt x="31331" y="63225"/>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58" name="object 158"/>
          <p:cNvSpPr/>
          <p:nvPr/>
        </p:nvSpPr>
        <p:spPr>
          <a:xfrm>
            <a:off x="8973663" y="583590"/>
            <a:ext cx="41910" cy="41910"/>
          </a:xfrm>
          <a:custGeom>
            <a:avLst/>
            <a:gdLst/>
            <a:ahLst/>
            <a:cxnLst/>
            <a:rect l="l" t="t" r="r" b="b"/>
            <a:pathLst>
              <a:path w="62865" h="62865">
                <a:moveTo>
                  <a:pt x="30999" y="62612"/>
                </a:moveTo>
                <a:lnTo>
                  <a:pt x="18974" y="59887"/>
                </a:lnTo>
                <a:lnTo>
                  <a:pt x="9103" y="52995"/>
                </a:lnTo>
                <a:lnTo>
                  <a:pt x="2430" y="42977"/>
                </a:lnTo>
                <a:lnTo>
                  <a:pt x="0" y="30897"/>
                </a:lnTo>
                <a:lnTo>
                  <a:pt x="2565" y="18877"/>
                </a:lnTo>
                <a:lnTo>
                  <a:pt x="9432" y="8985"/>
                </a:lnTo>
                <a:lnTo>
                  <a:pt x="19473" y="2324"/>
                </a:lnTo>
                <a:lnTo>
                  <a:pt x="31561" y="0"/>
                </a:lnTo>
                <a:lnTo>
                  <a:pt x="43537" y="2707"/>
                </a:lnTo>
                <a:lnTo>
                  <a:pt x="53445" y="9652"/>
                </a:lnTo>
                <a:lnTo>
                  <a:pt x="60174" y="19699"/>
                </a:lnTo>
                <a:lnTo>
                  <a:pt x="62612" y="31714"/>
                </a:lnTo>
                <a:lnTo>
                  <a:pt x="59996" y="43753"/>
                </a:lnTo>
                <a:lnTo>
                  <a:pt x="53097" y="53655"/>
                </a:lnTo>
                <a:lnTo>
                  <a:pt x="43052" y="60312"/>
                </a:lnTo>
                <a:lnTo>
                  <a:pt x="30999" y="62612"/>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59" name="object 159"/>
          <p:cNvSpPr/>
          <p:nvPr/>
        </p:nvSpPr>
        <p:spPr>
          <a:xfrm>
            <a:off x="6625385" y="1086380"/>
            <a:ext cx="40217" cy="40217"/>
          </a:xfrm>
          <a:custGeom>
            <a:avLst/>
            <a:gdLst/>
            <a:ahLst/>
            <a:cxnLst/>
            <a:rect l="l" t="t" r="r" b="b"/>
            <a:pathLst>
              <a:path w="60325" h="60325">
                <a:moveTo>
                  <a:pt x="31178" y="60135"/>
                </a:moveTo>
                <a:lnTo>
                  <a:pt x="19491" y="58098"/>
                </a:lnTo>
                <a:lnTo>
                  <a:pt x="9709" y="51941"/>
                </a:lnTo>
                <a:lnTo>
                  <a:pt x="2867" y="42629"/>
                </a:lnTo>
                <a:lnTo>
                  <a:pt x="0" y="31127"/>
                </a:lnTo>
                <a:lnTo>
                  <a:pt x="2022" y="19613"/>
                </a:lnTo>
                <a:lnTo>
                  <a:pt x="8346" y="9760"/>
                </a:lnTo>
                <a:lnTo>
                  <a:pt x="17807" y="2809"/>
                </a:lnTo>
                <a:lnTo>
                  <a:pt x="29237" y="0"/>
                </a:lnTo>
                <a:lnTo>
                  <a:pt x="40776" y="2111"/>
                </a:lnTo>
                <a:lnTo>
                  <a:pt x="50518" y="8423"/>
                </a:lnTo>
                <a:lnTo>
                  <a:pt x="57325" y="17871"/>
                </a:lnTo>
                <a:lnTo>
                  <a:pt x="60084" y="29391"/>
                </a:lnTo>
                <a:lnTo>
                  <a:pt x="58178" y="41344"/>
                </a:lnTo>
                <a:lnTo>
                  <a:pt x="52210" y="50997"/>
                </a:lnTo>
                <a:lnTo>
                  <a:pt x="42952" y="57533"/>
                </a:lnTo>
                <a:lnTo>
                  <a:pt x="31178" y="60135"/>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60" name="object 160"/>
          <p:cNvSpPr/>
          <p:nvPr/>
        </p:nvSpPr>
        <p:spPr>
          <a:xfrm>
            <a:off x="6627155" y="919481"/>
            <a:ext cx="40217" cy="40217"/>
          </a:xfrm>
          <a:custGeom>
            <a:avLst/>
            <a:gdLst/>
            <a:ahLst/>
            <a:cxnLst/>
            <a:rect l="l" t="t" r="r" b="b"/>
            <a:pathLst>
              <a:path w="60325" h="60325">
                <a:moveTo>
                  <a:pt x="30412" y="60186"/>
                </a:moveTo>
                <a:lnTo>
                  <a:pt x="18863" y="57888"/>
                </a:lnTo>
                <a:lnTo>
                  <a:pt x="9221" y="51434"/>
                </a:lnTo>
                <a:lnTo>
                  <a:pt x="2572" y="41887"/>
                </a:lnTo>
                <a:lnTo>
                  <a:pt x="0" y="30310"/>
                </a:lnTo>
                <a:lnTo>
                  <a:pt x="2085" y="18389"/>
                </a:lnTo>
                <a:lnTo>
                  <a:pt x="8203" y="8825"/>
                </a:lnTo>
                <a:lnTo>
                  <a:pt x="17566" y="2427"/>
                </a:lnTo>
                <a:lnTo>
                  <a:pt x="29391" y="0"/>
                </a:lnTo>
                <a:lnTo>
                  <a:pt x="41053" y="2234"/>
                </a:lnTo>
                <a:lnTo>
                  <a:pt x="50757" y="8544"/>
                </a:lnTo>
                <a:lnTo>
                  <a:pt x="57464" y="17962"/>
                </a:lnTo>
                <a:lnTo>
                  <a:pt x="60135" y="29493"/>
                </a:lnTo>
                <a:lnTo>
                  <a:pt x="57908" y="40996"/>
                </a:lnTo>
                <a:lnTo>
                  <a:pt x="51431" y="50757"/>
                </a:lnTo>
                <a:lnTo>
                  <a:pt x="41875" y="57559"/>
                </a:lnTo>
                <a:lnTo>
                  <a:pt x="30412" y="60186"/>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61" name="object 161"/>
          <p:cNvSpPr/>
          <p:nvPr/>
        </p:nvSpPr>
        <p:spPr>
          <a:xfrm>
            <a:off x="6794071" y="415959"/>
            <a:ext cx="40217" cy="40217"/>
          </a:xfrm>
          <a:custGeom>
            <a:avLst/>
            <a:gdLst/>
            <a:ahLst/>
            <a:cxnLst/>
            <a:rect l="l" t="t" r="r" b="b"/>
            <a:pathLst>
              <a:path w="60325" h="60325">
                <a:moveTo>
                  <a:pt x="30616" y="60135"/>
                </a:moveTo>
                <a:lnTo>
                  <a:pt x="19107" y="57889"/>
                </a:lnTo>
                <a:lnTo>
                  <a:pt x="9361" y="51396"/>
                </a:lnTo>
                <a:lnTo>
                  <a:pt x="2589" y="41829"/>
                </a:lnTo>
                <a:lnTo>
                  <a:pt x="0" y="30361"/>
                </a:lnTo>
                <a:lnTo>
                  <a:pt x="2327" y="18805"/>
                </a:lnTo>
                <a:lnTo>
                  <a:pt x="8796" y="9176"/>
                </a:lnTo>
                <a:lnTo>
                  <a:pt x="18349" y="2549"/>
                </a:lnTo>
                <a:lnTo>
                  <a:pt x="29927" y="0"/>
                </a:lnTo>
                <a:lnTo>
                  <a:pt x="41840" y="2101"/>
                </a:lnTo>
                <a:lnTo>
                  <a:pt x="51383" y="8228"/>
                </a:lnTo>
                <a:lnTo>
                  <a:pt x="57756" y="17602"/>
                </a:lnTo>
                <a:lnTo>
                  <a:pt x="60161" y="29442"/>
                </a:lnTo>
                <a:lnTo>
                  <a:pt x="57918" y="41114"/>
                </a:lnTo>
                <a:lnTo>
                  <a:pt x="51584" y="50812"/>
                </a:lnTo>
                <a:lnTo>
                  <a:pt x="42152" y="57498"/>
                </a:lnTo>
                <a:lnTo>
                  <a:pt x="30616" y="60135"/>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62" name="object 162"/>
          <p:cNvSpPr/>
          <p:nvPr/>
        </p:nvSpPr>
        <p:spPr>
          <a:xfrm>
            <a:off x="7967198" y="2262128"/>
            <a:ext cx="40217" cy="40217"/>
          </a:xfrm>
          <a:custGeom>
            <a:avLst/>
            <a:gdLst/>
            <a:ahLst/>
            <a:cxnLst/>
            <a:rect l="l" t="t" r="r" b="b"/>
            <a:pathLst>
              <a:path w="60325" h="60325">
                <a:moveTo>
                  <a:pt x="31229" y="60135"/>
                </a:moveTo>
                <a:lnTo>
                  <a:pt x="19538" y="58117"/>
                </a:lnTo>
                <a:lnTo>
                  <a:pt x="9745" y="51977"/>
                </a:lnTo>
                <a:lnTo>
                  <a:pt x="2886" y="42676"/>
                </a:lnTo>
                <a:lnTo>
                  <a:pt x="0" y="31178"/>
                </a:lnTo>
                <a:lnTo>
                  <a:pt x="2003" y="19663"/>
                </a:lnTo>
                <a:lnTo>
                  <a:pt x="8311" y="9805"/>
                </a:lnTo>
                <a:lnTo>
                  <a:pt x="17760" y="2839"/>
                </a:lnTo>
                <a:lnTo>
                  <a:pt x="29188" y="0"/>
                </a:lnTo>
                <a:lnTo>
                  <a:pt x="40733" y="2095"/>
                </a:lnTo>
                <a:lnTo>
                  <a:pt x="50492" y="8397"/>
                </a:lnTo>
                <a:lnTo>
                  <a:pt x="57317" y="17835"/>
                </a:lnTo>
                <a:lnTo>
                  <a:pt x="60084" y="29340"/>
                </a:lnTo>
                <a:lnTo>
                  <a:pt x="58197" y="41308"/>
                </a:lnTo>
                <a:lnTo>
                  <a:pt x="52245" y="50971"/>
                </a:lnTo>
                <a:lnTo>
                  <a:pt x="42999" y="57518"/>
                </a:lnTo>
                <a:lnTo>
                  <a:pt x="31229" y="60135"/>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63" name="object 163"/>
          <p:cNvSpPr/>
          <p:nvPr/>
        </p:nvSpPr>
        <p:spPr>
          <a:xfrm>
            <a:off x="6625760" y="1255526"/>
            <a:ext cx="39793" cy="39793"/>
          </a:xfrm>
          <a:custGeom>
            <a:avLst/>
            <a:gdLst/>
            <a:ahLst/>
            <a:cxnLst/>
            <a:rect l="l" t="t" r="r" b="b"/>
            <a:pathLst>
              <a:path w="59690" h="59689">
                <a:moveTo>
                  <a:pt x="30233" y="59088"/>
                </a:moveTo>
                <a:lnTo>
                  <a:pt x="18439" y="56653"/>
                </a:lnTo>
                <a:lnTo>
                  <a:pt x="8672" y="50062"/>
                </a:lnTo>
                <a:lnTo>
                  <a:pt x="2127" y="40502"/>
                </a:lnTo>
                <a:lnTo>
                  <a:pt x="0" y="29161"/>
                </a:lnTo>
                <a:lnTo>
                  <a:pt x="2968" y="17778"/>
                </a:lnTo>
                <a:lnTo>
                  <a:pt x="10057" y="8327"/>
                </a:lnTo>
                <a:lnTo>
                  <a:pt x="19976" y="2003"/>
                </a:lnTo>
                <a:lnTo>
                  <a:pt x="31433" y="0"/>
                </a:lnTo>
                <a:lnTo>
                  <a:pt x="42172" y="2820"/>
                </a:lnTo>
                <a:lnTo>
                  <a:pt x="51022" y="9566"/>
                </a:lnTo>
                <a:lnTo>
                  <a:pt x="57004" y="19131"/>
                </a:lnTo>
                <a:lnTo>
                  <a:pt x="59139" y="30438"/>
                </a:lnTo>
                <a:lnTo>
                  <a:pt x="56828" y="41741"/>
                </a:lnTo>
                <a:lnTo>
                  <a:pt x="50700" y="50824"/>
                </a:lnTo>
                <a:lnTo>
                  <a:pt x="41565" y="56877"/>
                </a:lnTo>
                <a:lnTo>
                  <a:pt x="30233" y="59088"/>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64" name="object 164"/>
          <p:cNvSpPr/>
          <p:nvPr/>
        </p:nvSpPr>
        <p:spPr>
          <a:xfrm>
            <a:off x="6962587" y="1927105"/>
            <a:ext cx="38523" cy="38523"/>
          </a:xfrm>
          <a:custGeom>
            <a:avLst/>
            <a:gdLst/>
            <a:ahLst/>
            <a:cxnLst/>
            <a:rect l="l" t="t" r="r" b="b"/>
            <a:pathLst>
              <a:path w="57784" h="57785">
                <a:moveTo>
                  <a:pt x="28522" y="57403"/>
                </a:moveTo>
                <a:lnTo>
                  <a:pt x="17322" y="54960"/>
                </a:lnTo>
                <a:lnTo>
                  <a:pt x="8113" y="48529"/>
                </a:lnTo>
                <a:lnTo>
                  <a:pt x="1978" y="39226"/>
                </a:lnTo>
                <a:lnTo>
                  <a:pt x="0" y="28165"/>
                </a:lnTo>
                <a:lnTo>
                  <a:pt x="2807" y="17168"/>
                </a:lnTo>
                <a:lnTo>
                  <a:pt x="9531" y="8078"/>
                </a:lnTo>
                <a:lnTo>
                  <a:pt x="19003" y="1991"/>
                </a:lnTo>
                <a:lnTo>
                  <a:pt x="30055" y="0"/>
                </a:lnTo>
                <a:lnTo>
                  <a:pt x="41030" y="2781"/>
                </a:lnTo>
                <a:lnTo>
                  <a:pt x="49886" y="9537"/>
                </a:lnTo>
                <a:lnTo>
                  <a:pt x="55644" y="19146"/>
                </a:lnTo>
                <a:lnTo>
                  <a:pt x="57301" y="30489"/>
                </a:lnTo>
                <a:lnTo>
                  <a:pt x="54528" y="41032"/>
                </a:lnTo>
                <a:lnTo>
                  <a:pt x="48197" y="49605"/>
                </a:lnTo>
                <a:lnTo>
                  <a:pt x="39224" y="55348"/>
                </a:lnTo>
                <a:lnTo>
                  <a:pt x="28522" y="57403"/>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65" name="object 165"/>
          <p:cNvSpPr/>
          <p:nvPr/>
        </p:nvSpPr>
        <p:spPr>
          <a:xfrm>
            <a:off x="8807905" y="249316"/>
            <a:ext cx="38523" cy="38523"/>
          </a:xfrm>
          <a:custGeom>
            <a:avLst/>
            <a:gdLst/>
            <a:ahLst/>
            <a:cxnLst/>
            <a:rect l="l" t="t" r="r" b="b"/>
            <a:pathLst>
              <a:path w="57784" h="57784">
                <a:moveTo>
                  <a:pt x="27705" y="57352"/>
                </a:moveTo>
                <a:lnTo>
                  <a:pt x="16744" y="54351"/>
                </a:lnTo>
                <a:lnTo>
                  <a:pt x="7753" y="47482"/>
                </a:lnTo>
                <a:lnTo>
                  <a:pt x="1811" y="37932"/>
                </a:lnTo>
                <a:lnTo>
                  <a:pt x="0" y="26888"/>
                </a:lnTo>
                <a:lnTo>
                  <a:pt x="2749" y="16424"/>
                </a:lnTo>
                <a:lnTo>
                  <a:pt x="9128" y="7852"/>
                </a:lnTo>
                <a:lnTo>
                  <a:pt x="18169" y="2075"/>
                </a:lnTo>
                <a:lnTo>
                  <a:pt x="28905" y="0"/>
                </a:lnTo>
                <a:lnTo>
                  <a:pt x="40047" y="2411"/>
                </a:lnTo>
                <a:lnTo>
                  <a:pt x="49171" y="8774"/>
                </a:lnTo>
                <a:lnTo>
                  <a:pt x="55273" y="18073"/>
                </a:lnTo>
                <a:lnTo>
                  <a:pt x="57352" y="29289"/>
                </a:lnTo>
                <a:lnTo>
                  <a:pt x="54734" y="40457"/>
                </a:lnTo>
                <a:lnTo>
                  <a:pt x="48169" y="49573"/>
                </a:lnTo>
                <a:lnTo>
                  <a:pt x="38783" y="55563"/>
                </a:lnTo>
                <a:lnTo>
                  <a:pt x="27705" y="57352"/>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66" name="object 166"/>
          <p:cNvSpPr/>
          <p:nvPr/>
        </p:nvSpPr>
        <p:spPr>
          <a:xfrm>
            <a:off x="8640649" y="81753"/>
            <a:ext cx="38523" cy="38523"/>
          </a:xfrm>
          <a:custGeom>
            <a:avLst/>
            <a:gdLst/>
            <a:ahLst/>
            <a:cxnLst/>
            <a:rect l="l" t="t" r="r" b="b"/>
            <a:pathLst>
              <a:path w="57784" h="57785">
                <a:moveTo>
                  <a:pt x="27935" y="57428"/>
                </a:moveTo>
                <a:lnTo>
                  <a:pt x="16823" y="54815"/>
                </a:lnTo>
                <a:lnTo>
                  <a:pt x="7810" y="48284"/>
                </a:lnTo>
                <a:lnTo>
                  <a:pt x="1876" y="38874"/>
                </a:lnTo>
                <a:lnTo>
                  <a:pt x="0" y="27629"/>
                </a:lnTo>
                <a:lnTo>
                  <a:pt x="2576" y="16967"/>
                </a:lnTo>
                <a:lnTo>
                  <a:pt x="8777" y="8174"/>
                </a:lnTo>
                <a:lnTo>
                  <a:pt x="17631" y="2202"/>
                </a:lnTo>
                <a:lnTo>
                  <a:pt x="28165" y="0"/>
                </a:lnTo>
                <a:lnTo>
                  <a:pt x="39161" y="2397"/>
                </a:lnTo>
                <a:lnTo>
                  <a:pt x="48469" y="8816"/>
                </a:lnTo>
                <a:lnTo>
                  <a:pt x="54928" y="18098"/>
                </a:lnTo>
                <a:lnTo>
                  <a:pt x="57377" y="29084"/>
                </a:lnTo>
                <a:lnTo>
                  <a:pt x="55028" y="40110"/>
                </a:lnTo>
                <a:lnTo>
                  <a:pt x="48603" y="49222"/>
                </a:lnTo>
                <a:lnTo>
                  <a:pt x="39204" y="55352"/>
                </a:lnTo>
                <a:lnTo>
                  <a:pt x="27935" y="57428"/>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67" name="object 167"/>
          <p:cNvSpPr/>
          <p:nvPr/>
        </p:nvSpPr>
        <p:spPr>
          <a:xfrm>
            <a:off x="8975451" y="1592303"/>
            <a:ext cx="38523" cy="38523"/>
          </a:xfrm>
          <a:custGeom>
            <a:avLst/>
            <a:gdLst/>
            <a:ahLst/>
            <a:cxnLst/>
            <a:rect l="l" t="t" r="r" b="b"/>
            <a:pathLst>
              <a:path w="57784" h="57785">
                <a:moveTo>
                  <a:pt x="27680" y="57403"/>
                </a:moveTo>
                <a:lnTo>
                  <a:pt x="16600" y="54697"/>
                </a:lnTo>
                <a:lnTo>
                  <a:pt x="7644" y="48086"/>
                </a:lnTo>
                <a:lnTo>
                  <a:pt x="1786" y="38626"/>
                </a:lnTo>
                <a:lnTo>
                  <a:pt x="0" y="27373"/>
                </a:lnTo>
                <a:lnTo>
                  <a:pt x="2666" y="16733"/>
                </a:lnTo>
                <a:lnTo>
                  <a:pt x="8940" y="7998"/>
                </a:lnTo>
                <a:lnTo>
                  <a:pt x="17843" y="2108"/>
                </a:lnTo>
                <a:lnTo>
                  <a:pt x="28395" y="0"/>
                </a:lnTo>
                <a:lnTo>
                  <a:pt x="39398" y="2508"/>
                </a:lnTo>
                <a:lnTo>
                  <a:pt x="48660" y="8991"/>
                </a:lnTo>
                <a:lnTo>
                  <a:pt x="55036" y="18313"/>
                </a:lnTo>
                <a:lnTo>
                  <a:pt x="57377" y="29314"/>
                </a:lnTo>
                <a:lnTo>
                  <a:pt x="54920" y="40317"/>
                </a:lnTo>
                <a:lnTo>
                  <a:pt x="48408" y="49372"/>
                </a:lnTo>
                <a:lnTo>
                  <a:pt x="38956" y="55420"/>
                </a:lnTo>
                <a:lnTo>
                  <a:pt x="27680" y="57403"/>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68" name="object 168"/>
          <p:cNvSpPr/>
          <p:nvPr/>
        </p:nvSpPr>
        <p:spPr>
          <a:xfrm>
            <a:off x="6627819" y="752838"/>
            <a:ext cx="38523" cy="38523"/>
          </a:xfrm>
          <a:custGeom>
            <a:avLst/>
            <a:gdLst/>
            <a:ahLst/>
            <a:cxnLst/>
            <a:rect l="l" t="t" r="r" b="b"/>
            <a:pathLst>
              <a:path w="57784" h="57784">
                <a:moveTo>
                  <a:pt x="30642" y="57326"/>
                </a:moveTo>
                <a:lnTo>
                  <a:pt x="19599" y="55608"/>
                </a:lnTo>
                <a:lnTo>
                  <a:pt x="10009" y="49745"/>
                </a:lnTo>
                <a:lnTo>
                  <a:pt x="3082" y="40805"/>
                </a:lnTo>
                <a:lnTo>
                  <a:pt x="0" y="29850"/>
                </a:lnTo>
                <a:lnTo>
                  <a:pt x="1695" y="18755"/>
                </a:lnTo>
                <a:lnTo>
                  <a:pt x="7606" y="9323"/>
                </a:lnTo>
                <a:lnTo>
                  <a:pt x="16672" y="2692"/>
                </a:lnTo>
                <a:lnTo>
                  <a:pt x="27833" y="0"/>
                </a:lnTo>
                <a:lnTo>
                  <a:pt x="39056" y="2003"/>
                </a:lnTo>
                <a:lnTo>
                  <a:pt x="48402" y="8040"/>
                </a:lnTo>
                <a:lnTo>
                  <a:pt x="54837" y="17117"/>
                </a:lnTo>
                <a:lnTo>
                  <a:pt x="57326" y="28242"/>
                </a:lnTo>
                <a:lnTo>
                  <a:pt x="55329" y="39002"/>
                </a:lnTo>
                <a:lnTo>
                  <a:pt x="49624" y="48079"/>
                </a:lnTo>
                <a:lnTo>
                  <a:pt x="41099" y="54509"/>
                </a:lnTo>
                <a:lnTo>
                  <a:pt x="30642" y="57326"/>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69" name="object 169"/>
          <p:cNvSpPr/>
          <p:nvPr/>
        </p:nvSpPr>
        <p:spPr>
          <a:xfrm>
            <a:off x="6796250" y="1759423"/>
            <a:ext cx="36407" cy="36407"/>
          </a:xfrm>
          <a:custGeom>
            <a:avLst/>
            <a:gdLst/>
            <a:ahLst/>
            <a:cxnLst/>
            <a:rect l="l" t="t" r="r" b="b"/>
            <a:pathLst>
              <a:path w="54609" h="54610">
                <a:moveTo>
                  <a:pt x="25841" y="54390"/>
                </a:moveTo>
                <a:lnTo>
                  <a:pt x="15839" y="51810"/>
                </a:lnTo>
                <a:lnTo>
                  <a:pt x="7663" y="45893"/>
                </a:lnTo>
                <a:lnTo>
                  <a:pt x="2116" y="37477"/>
                </a:lnTo>
                <a:lnTo>
                  <a:pt x="0" y="27399"/>
                </a:lnTo>
                <a:lnTo>
                  <a:pt x="2181" y="16905"/>
                </a:lnTo>
                <a:lnTo>
                  <a:pt x="8238" y="8088"/>
                </a:lnTo>
                <a:lnTo>
                  <a:pt x="17038" y="2076"/>
                </a:lnTo>
                <a:lnTo>
                  <a:pt x="27450" y="0"/>
                </a:lnTo>
                <a:lnTo>
                  <a:pt x="37852" y="2536"/>
                </a:lnTo>
                <a:lnTo>
                  <a:pt x="46544" y="8825"/>
                </a:lnTo>
                <a:lnTo>
                  <a:pt x="52450" y="17742"/>
                </a:lnTo>
                <a:lnTo>
                  <a:pt x="54492" y="28165"/>
                </a:lnTo>
                <a:lnTo>
                  <a:pt x="51911" y="38467"/>
                </a:lnTo>
                <a:lnTo>
                  <a:pt x="45472" y="47003"/>
                </a:lnTo>
                <a:lnTo>
                  <a:pt x="36379" y="52676"/>
                </a:lnTo>
                <a:lnTo>
                  <a:pt x="25841" y="54390"/>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70" name="object 170"/>
          <p:cNvSpPr/>
          <p:nvPr/>
        </p:nvSpPr>
        <p:spPr>
          <a:xfrm>
            <a:off x="8976369" y="418989"/>
            <a:ext cx="36407" cy="36407"/>
          </a:xfrm>
          <a:custGeom>
            <a:avLst/>
            <a:gdLst/>
            <a:ahLst/>
            <a:cxnLst/>
            <a:rect l="l" t="t" r="r" b="b"/>
            <a:pathLst>
              <a:path w="54609" h="54609">
                <a:moveTo>
                  <a:pt x="25024" y="54339"/>
                </a:moveTo>
                <a:lnTo>
                  <a:pt x="15247" y="51487"/>
                </a:lnTo>
                <a:lnTo>
                  <a:pt x="7188" y="45200"/>
                </a:lnTo>
                <a:lnTo>
                  <a:pt x="1791" y="36524"/>
                </a:lnTo>
                <a:lnTo>
                  <a:pt x="0" y="26505"/>
                </a:lnTo>
                <a:lnTo>
                  <a:pt x="2539" y="16008"/>
                </a:lnTo>
                <a:lnTo>
                  <a:pt x="8764" y="7469"/>
                </a:lnTo>
                <a:lnTo>
                  <a:pt x="17681" y="1821"/>
                </a:lnTo>
                <a:lnTo>
                  <a:pt x="28293" y="0"/>
                </a:lnTo>
                <a:lnTo>
                  <a:pt x="38693" y="2688"/>
                </a:lnTo>
                <a:lnTo>
                  <a:pt x="47227" y="9157"/>
                </a:lnTo>
                <a:lnTo>
                  <a:pt x="52811" y="18216"/>
                </a:lnTo>
                <a:lnTo>
                  <a:pt x="54364" y="28676"/>
                </a:lnTo>
                <a:lnTo>
                  <a:pt x="51327" y="39023"/>
                </a:lnTo>
                <a:lnTo>
                  <a:pt x="44664" y="47415"/>
                </a:lnTo>
                <a:lnTo>
                  <a:pt x="35515" y="52853"/>
                </a:lnTo>
                <a:lnTo>
                  <a:pt x="25024" y="54339"/>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71" name="object 171"/>
          <p:cNvSpPr/>
          <p:nvPr/>
        </p:nvSpPr>
        <p:spPr>
          <a:xfrm>
            <a:off x="6627563" y="1424637"/>
            <a:ext cx="36407" cy="36407"/>
          </a:xfrm>
          <a:custGeom>
            <a:avLst/>
            <a:gdLst/>
            <a:ahLst/>
            <a:cxnLst/>
            <a:rect l="l" t="t" r="r" b="b"/>
            <a:pathLst>
              <a:path w="54609" h="54610">
                <a:moveTo>
                  <a:pt x="25662" y="54364"/>
                </a:moveTo>
                <a:lnTo>
                  <a:pt x="15193" y="51490"/>
                </a:lnTo>
                <a:lnTo>
                  <a:pt x="6827" y="45002"/>
                </a:lnTo>
                <a:lnTo>
                  <a:pt x="1463" y="35925"/>
                </a:lnTo>
                <a:lnTo>
                  <a:pt x="0" y="25280"/>
                </a:lnTo>
                <a:lnTo>
                  <a:pt x="2796" y="15440"/>
                </a:lnTo>
                <a:lnTo>
                  <a:pt x="9026" y="7296"/>
                </a:lnTo>
                <a:lnTo>
                  <a:pt x="17631" y="1824"/>
                </a:lnTo>
                <a:lnTo>
                  <a:pt x="27552" y="0"/>
                </a:lnTo>
                <a:lnTo>
                  <a:pt x="37966" y="2589"/>
                </a:lnTo>
                <a:lnTo>
                  <a:pt x="46621" y="8918"/>
                </a:lnTo>
                <a:lnTo>
                  <a:pt x="52470" y="17861"/>
                </a:lnTo>
                <a:lnTo>
                  <a:pt x="54441" y="28293"/>
                </a:lnTo>
                <a:lnTo>
                  <a:pt x="51801" y="38597"/>
                </a:lnTo>
                <a:lnTo>
                  <a:pt x="45328" y="47103"/>
                </a:lnTo>
                <a:lnTo>
                  <a:pt x="36217" y="52722"/>
                </a:lnTo>
                <a:lnTo>
                  <a:pt x="25662" y="5436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72" name="object 172"/>
          <p:cNvSpPr/>
          <p:nvPr/>
        </p:nvSpPr>
        <p:spPr>
          <a:xfrm>
            <a:off x="6797357" y="251426"/>
            <a:ext cx="34290" cy="33867"/>
          </a:xfrm>
          <a:custGeom>
            <a:avLst/>
            <a:gdLst/>
            <a:ahLst/>
            <a:cxnLst/>
            <a:rect l="l" t="t" r="r" b="b"/>
            <a:pathLst>
              <a:path w="51434" h="50800">
                <a:moveTo>
                  <a:pt x="24896" y="50789"/>
                </a:moveTo>
                <a:lnTo>
                  <a:pt x="15146" y="48578"/>
                </a:lnTo>
                <a:lnTo>
                  <a:pt x="7239" y="43078"/>
                </a:lnTo>
                <a:lnTo>
                  <a:pt x="1936" y="35068"/>
                </a:lnTo>
                <a:lnTo>
                  <a:pt x="0" y="25330"/>
                </a:lnTo>
                <a:lnTo>
                  <a:pt x="2258" y="15261"/>
                </a:lnTo>
                <a:lnTo>
                  <a:pt x="8260" y="6996"/>
                </a:lnTo>
                <a:lnTo>
                  <a:pt x="16905" y="1566"/>
                </a:lnTo>
                <a:lnTo>
                  <a:pt x="27092" y="0"/>
                </a:lnTo>
                <a:lnTo>
                  <a:pt x="36714" y="2579"/>
                </a:lnTo>
                <a:lnTo>
                  <a:pt x="44348" y="8375"/>
                </a:lnTo>
                <a:lnTo>
                  <a:pt x="49291" y="16604"/>
                </a:lnTo>
                <a:lnTo>
                  <a:pt x="50840" y="26480"/>
                </a:lnTo>
                <a:lnTo>
                  <a:pt x="48485" y="36088"/>
                </a:lnTo>
                <a:lnTo>
                  <a:pt x="42781" y="43901"/>
                </a:lnTo>
                <a:lnTo>
                  <a:pt x="34620" y="49081"/>
                </a:lnTo>
                <a:lnTo>
                  <a:pt x="24896" y="50789"/>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73" name="object 173"/>
          <p:cNvSpPr/>
          <p:nvPr/>
        </p:nvSpPr>
        <p:spPr>
          <a:xfrm>
            <a:off x="8810220" y="1929403"/>
            <a:ext cx="34290" cy="34290"/>
          </a:xfrm>
          <a:custGeom>
            <a:avLst/>
            <a:gdLst/>
            <a:ahLst/>
            <a:cxnLst/>
            <a:rect l="l" t="t" r="r" b="b"/>
            <a:pathLst>
              <a:path w="51434" h="51435">
                <a:moveTo>
                  <a:pt x="25688" y="50892"/>
                </a:moveTo>
                <a:lnTo>
                  <a:pt x="15455" y="48871"/>
                </a:lnTo>
                <a:lnTo>
                  <a:pt x="7175" y="43151"/>
                </a:lnTo>
                <a:lnTo>
                  <a:pt x="1730" y="34650"/>
                </a:lnTo>
                <a:lnTo>
                  <a:pt x="0" y="24284"/>
                </a:lnTo>
                <a:lnTo>
                  <a:pt x="2359" y="14679"/>
                </a:lnTo>
                <a:lnTo>
                  <a:pt x="8072" y="6875"/>
                </a:lnTo>
                <a:lnTo>
                  <a:pt x="16241" y="1704"/>
                </a:lnTo>
                <a:lnTo>
                  <a:pt x="25969" y="0"/>
                </a:lnTo>
                <a:lnTo>
                  <a:pt x="35730" y="2241"/>
                </a:lnTo>
                <a:lnTo>
                  <a:pt x="43627" y="7750"/>
                </a:lnTo>
                <a:lnTo>
                  <a:pt x="48919" y="15768"/>
                </a:lnTo>
                <a:lnTo>
                  <a:pt x="50840" y="25510"/>
                </a:lnTo>
                <a:lnTo>
                  <a:pt x="48778" y="35077"/>
                </a:lnTo>
                <a:lnTo>
                  <a:pt x="43263" y="43142"/>
                </a:lnTo>
                <a:lnTo>
                  <a:pt x="35249" y="48735"/>
                </a:lnTo>
                <a:lnTo>
                  <a:pt x="25688" y="50892"/>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74" name="object 174"/>
          <p:cNvSpPr/>
          <p:nvPr/>
        </p:nvSpPr>
        <p:spPr>
          <a:xfrm>
            <a:off x="6964868" y="84102"/>
            <a:ext cx="34290" cy="34290"/>
          </a:xfrm>
          <a:custGeom>
            <a:avLst/>
            <a:gdLst/>
            <a:ahLst/>
            <a:cxnLst/>
            <a:rect l="l" t="t" r="r" b="b"/>
            <a:pathLst>
              <a:path w="51434" h="51435">
                <a:moveTo>
                  <a:pt x="25101" y="50815"/>
                </a:moveTo>
                <a:lnTo>
                  <a:pt x="15372" y="48773"/>
                </a:lnTo>
                <a:lnTo>
                  <a:pt x="7446" y="43378"/>
                </a:lnTo>
                <a:lnTo>
                  <a:pt x="2072" y="35407"/>
                </a:lnTo>
                <a:lnTo>
                  <a:pt x="0" y="25611"/>
                </a:lnTo>
                <a:lnTo>
                  <a:pt x="1832" y="15904"/>
                </a:lnTo>
                <a:lnTo>
                  <a:pt x="7111" y="7817"/>
                </a:lnTo>
                <a:lnTo>
                  <a:pt x="14995" y="2224"/>
                </a:lnTo>
                <a:lnTo>
                  <a:pt x="24641" y="0"/>
                </a:lnTo>
                <a:lnTo>
                  <a:pt x="34980" y="1894"/>
                </a:lnTo>
                <a:lnTo>
                  <a:pt x="43406" y="7472"/>
                </a:lnTo>
                <a:lnTo>
                  <a:pt x="49013" y="15832"/>
                </a:lnTo>
                <a:lnTo>
                  <a:pt x="50891" y="26071"/>
                </a:lnTo>
                <a:lnTo>
                  <a:pt x="48589" y="35586"/>
                </a:lnTo>
                <a:lnTo>
                  <a:pt x="42870" y="43508"/>
                </a:lnTo>
                <a:lnTo>
                  <a:pt x="34714" y="48898"/>
                </a:lnTo>
                <a:lnTo>
                  <a:pt x="25101" y="50815"/>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75" name="object 175"/>
          <p:cNvSpPr/>
          <p:nvPr/>
        </p:nvSpPr>
        <p:spPr>
          <a:xfrm>
            <a:off x="9146214" y="923584"/>
            <a:ext cx="34290" cy="34290"/>
          </a:xfrm>
          <a:custGeom>
            <a:avLst/>
            <a:gdLst/>
            <a:ahLst/>
            <a:cxnLst/>
            <a:rect l="l" t="t" r="r" b="b"/>
            <a:pathLst>
              <a:path w="51434" h="51434">
                <a:moveTo>
                  <a:pt x="27323" y="50840"/>
                </a:moveTo>
                <a:lnTo>
                  <a:pt x="16927" y="49413"/>
                </a:lnTo>
                <a:lnTo>
                  <a:pt x="8279" y="44211"/>
                </a:lnTo>
                <a:lnTo>
                  <a:pt x="2322" y="36093"/>
                </a:lnTo>
                <a:lnTo>
                  <a:pt x="0" y="25918"/>
                </a:lnTo>
                <a:lnTo>
                  <a:pt x="1878" y="16295"/>
                </a:lnTo>
                <a:lnTo>
                  <a:pt x="7236" y="8113"/>
                </a:lnTo>
                <a:lnTo>
                  <a:pt x="15135" y="2354"/>
                </a:lnTo>
                <a:lnTo>
                  <a:pt x="24641" y="0"/>
                </a:lnTo>
                <a:lnTo>
                  <a:pt x="34412" y="1641"/>
                </a:lnTo>
                <a:lnTo>
                  <a:pt x="42573" y="6715"/>
                </a:lnTo>
                <a:lnTo>
                  <a:pt x="48312" y="14471"/>
                </a:lnTo>
                <a:lnTo>
                  <a:pt x="50815" y="24156"/>
                </a:lnTo>
                <a:lnTo>
                  <a:pt x="49403" y="33938"/>
                </a:lnTo>
                <a:lnTo>
                  <a:pt x="44479" y="42257"/>
                </a:lnTo>
                <a:lnTo>
                  <a:pt x="36850" y="48197"/>
                </a:lnTo>
                <a:lnTo>
                  <a:pt x="27323" y="50840"/>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76" name="object 176"/>
          <p:cNvSpPr/>
          <p:nvPr/>
        </p:nvSpPr>
        <p:spPr>
          <a:xfrm>
            <a:off x="9146197" y="1091112"/>
            <a:ext cx="34290" cy="34290"/>
          </a:xfrm>
          <a:custGeom>
            <a:avLst/>
            <a:gdLst/>
            <a:ahLst/>
            <a:cxnLst/>
            <a:rect l="l" t="t" r="r" b="b"/>
            <a:pathLst>
              <a:path w="51434" h="51435">
                <a:moveTo>
                  <a:pt x="26199" y="50815"/>
                </a:moveTo>
                <a:lnTo>
                  <a:pt x="16557" y="49082"/>
                </a:lnTo>
                <a:lnTo>
                  <a:pt x="8321" y="43844"/>
                </a:lnTo>
                <a:lnTo>
                  <a:pt x="2474" y="36020"/>
                </a:lnTo>
                <a:lnTo>
                  <a:pt x="0" y="26531"/>
                </a:lnTo>
                <a:lnTo>
                  <a:pt x="1684" y="16256"/>
                </a:lnTo>
                <a:lnTo>
                  <a:pt x="7137" y="7797"/>
                </a:lnTo>
                <a:lnTo>
                  <a:pt x="15462" y="2073"/>
                </a:lnTo>
                <a:lnTo>
                  <a:pt x="25765" y="0"/>
                </a:lnTo>
                <a:lnTo>
                  <a:pt x="35457" y="2041"/>
                </a:lnTo>
                <a:lnTo>
                  <a:pt x="43438" y="7481"/>
                </a:lnTo>
                <a:lnTo>
                  <a:pt x="48858" y="15469"/>
                </a:lnTo>
                <a:lnTo>
                  <a:pt x="50866" y="25152"/>
                </a:lnTo>
                <a:lnTo>
                  <a:pt x="48987" y="34964"/>
                </a:lnTo>
                <a:lnTo>
                  <a:pt x="43764" y="43017"/>
                </a:lnTo>
                <a:lnTo>
                  <a:pt x="35931" y="48546"/>
                </a:lnTo>
                <a:lnTo>
                  <a:pt x="26224" y="50789"/>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77" name="object 177"/>
          <p:cNvSpPr/>
          <p:nvPr/>
        </p:nvSpPr>
        <p:spPr>
          <a:xfrm>
            <a:off x="6630083" y="587607"/>
            <a:ext cx="34290" cy="33867"/>
          </a:xfrm>
          <a:custGeom>
            <a:avLst/>
            <a:gdLst/>
            <a:ahLst/>
            <a:cxnLst/>
            <a:rect l="l" t="t" r="r" b="b"/>
            <a:pathLst>
              <a:path w="51434" h="50800">
                <a:moveTo>
                  <a:pt x="23543" y="50738"/>
                </a:moveTo>
                <a:lnTo>
                  <a:pt x="13957" y="48106"/>
                </a:lnTo>
                <a:lnTo>
                  <a:pt x="6361" y="42241"/>
                </a:lnTo>
                <a:lnTo>
                  <a:pt x="1470" y="33973"/>
                </a:lnTo>
                <a:lnTo>
                  <a:pt x="0" y="24105"/>
                </a:lnTo>
                <a:lnTo>
                  <a:pt x="2430" y="14514"/>
                </a:lnTo>
                <a:lnTo>
                  <a:pt x="8200" y="6747"/>
                </a:lnTo>
                <a:lnTo>
                  <a:pt x="16406" y="1633"/>
                </a:lnTo>
                <a:lnTo>
                  <a:pt x="26148" y="0"/>
                </a:lnTo>
                <a:lnTo>
                  <a:pt x="35873" y="2285"/>
                </a:lnTo>
                <a:lnTo>
                  <a:pt x="43741" y="7848"/>
                </a:lnTo>
                <a:lnTo>
                  <a:pt x="48986" y="15896"/>
                </a:lnTo>
                <a:lnTo>
                  <a:pt x="50840" y="25637"/>
                </a:lnTo>
                <a:lnTo>
                  <a:pt x="48503" y="35678"/>
                </a:lnTo>
                <a:lnTo>
                  <a:pt x="42430" y="43895"/>
                </a:lnTo>
                <a:lnTo>
                  <a:pt x="33737" y="49258"/>
                </a:lnTo>
                <a:lnTo>
                  <a:pt x="23543" y="50738"/>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78" name="object 178"/>
          <p:cNvSpPr/>
          <p:nvPr/>
        </p:nvSpPr>
        <p:spPr>
          <a:xfrm>
            <a:off x="9146264" y="1258403"/>
            <a:ext cx="33867" cy="34290"/>
          </a:xfrm>
          <a:custGeom>
            <a:avLst/>
            <a:gdLst/>
            <a:ahLst/>
            <a:cxnLst/>
            <a:rect l="l" t="t" r="r" b="b"/>
            <a:pathLst>
              <a:path w="50800" h="51435">
                <a:moveTo>
                  <a:pt x="26480" y="50840"/>
                </a:moveTo>
                <a:lnTo>
                  <a:pt x="16593" y="49295"/>
                </a:lnTo>
                <a:lnTo>
                  <a:pt x="8366" y="44358"/>
                </a:lnTo>
                <a:lnTo>
                  <a:pt x="2575" y="36724"/>
                </a:lnTo>
                <a:lnTo>
                  <a:pt x="0" y="27092"/>
                </a:lnTo>
                <a:lnTo>
                  <a:pt x="1551" y="16891"/>
                </a:lnTo>
                <a:lnTo>
                  <a:pt x="6974" y="8241"/>
                </a:lnTo>
                <a:lnTo>
                  <a:pt x="15236" y="2243"/>
                </a:lnTo>
                <a:lnTo>
                  <a:pt x="25305" y="0"/>
                </a:lnTo>
                <a:lnTo>
                  <a:pt x="35058" y="1940"/>
                </a:lnTo>
                <a:lnTo>
                  <a:pt x="43068" y="7248"/>
                </a:lnTo>
                <a:lnTo>
                  <a:pt x="48574" y="15157"/>
                </a:lnTo>
                <a:lnTo>
                  <a:pt x="50789" y="24896"/>
                </a:lnTo>
                <a:lnTo>
                  <a:pt x="49081" y="34620"/>
                </a:lnTo>
                <a:lnTo>
                  <a:pt x="43901" y="42781"/>
                </a:lnTo>
                <a:lnTo>
                  <a:pt x="36088" y="48485"/>
                </a:lnTo>
                <a:lnTo>
                  <a:pt x="26480" y="50840"/>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79" name="object 179"/>
          <p:cNvSpPr/>
          <p:nvPr/>
        </p:nvSpPr>
        <p:spPr>
          <a:xfrm>
            <a:off x="6630032" y="1594567"/>
            <a:ext cx="31750" cy="31750"/>
          </a:xfrm>
          <a:custGeom>
            <a:avLst/>
            <a:gdLst/>
            <a:ahLst/>
            <a:cxnLst/>
            <a:rect l="l" t="t" r="r" b="b"/>
            <a:pathLst>
              <a:path w="47625" h="47625">
                <a:moveTo>
                  <a:pt x="24284" y="47291"/>
                </a:moveTo>
                <a:lnTo>
                  <a:pt x="15092" y="45636"/>
                </a:lnTo>
                <a:lnTo>
                  <a:pt x="7363" y="40581"/>
                </a:lnTo>
                <a:lnTo>
                  <a:pt x="2024" y="33028"/>
                </a:lnTo>
                <a:lnTo>
                  <a:pt x="0" y="23875"/>
                </a:lnTo>
                <a:lnTo>
                  <a:pt x="1862" y="14658"/>
                </a:lnTo>
                <a:lnTo>
                  <a:pt x="7009" y="7054"/>
                </a:lnTo>
                <a:lnTo>
                  <a:pt x="14607" y="1891"/>
                </a:lnTo>
                <a:lnTo>
                  <a:pt x="23824" y="0"/>
                </a:lnTo>
                <a:lnTo>
                  <a:pt x="32982" y="1990"/>
                </a:lnTo>
                <a:lnTo>
                  <a:pt x="40550" y="7306"/>
                </a:lnTo>
                <a:lnTo>
                  <a:pt x="45628" y="15020"/>
                </a:lnTo>
                <a:lnTo>
                  <a:pt x="47316" y="24207"/>
                </a:lnTo>
                <a:lnTo>
                  <a:pt x="45183" y="32593"/>
                </a:lnTo>
                <a:lnTo>
                  <a:pt x="39975" y="39895"/>
                </a:lnTo>
                <a:lnTo>
                  <a:pt x="32680" y="45124"/>
                </a:lnTo>
                <a:lnTo>
                  <a:pt x="24284" y="47291"/>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80" name="object 180"/>
          <p:cNvSpPr/>
          <p:nvPr/>
        </p:nvSpPr>
        <p:spPr>
          <a:xfrm>
            <a:off x="8978873" y="1763287"/>
            <a:ext cx="31750" cy="31750"/>
          </a:xfrm>
          <a:custGeom>
            <a:avLst/>
            <a:gdLst/>
            <a:ahLst/>
            <a:cxnLst/>
            <a:rect l="l" t="t" r="r" b="b"/>
            <a:pathLst>
              <a:path w="47625" h="47625">
                <a:moveTo>
                  <a:pt x="24539" y="47316"/>
                </a:moveTo>
                <a:lnTo>
                  <a:pt x="15340" y="45766"/>
                </a:lnTo>
                <a:lnTo>
                  <a:pt x="7558" y="40792"/>
                </a:lnTo>
                <a:lnTo>
                  <a:pt x="2132" y="33290"/>
                </a:lnTo>
                <a:lnTo>
                  <a:pt x="0" y="24156"/>
                </a:lnTo>
                <a:lnTo>
                  <a:pt x="1753" y="14912"/>
                </a:lnTo>
                <a:lnTo>
                  <a:pt x="6811" y="7242"/>
                </a:lnTo>
                <a:lnTo>
                  <a:pt x="14349" y="1989"/>
                </a:lnTo>
                <a:lnTo>
                  <a:pt x="23543" y="0"/>
                </a:lnTo>
                <a:lnTo>
                  <a:pt x="32719" y="1896"/>
                </a:lnTo>
                <a:lnTo>
                  <a:pt x="40342" y="7133"/>
                </a:lnTo>
                <a:lnTo>
                  <a:pt x="45509" y="14797"/>
                </a:lnTo>
                <a:lnTo>
                  <a:pt x="47316" y="23977"/>
                </a:lnTo>
                <a:lnTo>
                  <a:pt x="45287" y="32385"/>
                </a:lnTo>
                <a:lnTo>
                  <a:pt x="40160" y="39745"/>
                </a:lnTo>
                <a:lnTo>
                  <a:pt x="32917" y="45056"/>
                </a:lnTo>
                <a:lnTo>
                  <a:pt x="24539" y="47316"/>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81" name="object 181"/>
          <p:cNvSpPr/>
          <p:nvPr/>
        </p:nvSpPr>
        <p:spPr>
          <a:xfrm>
            <a:off x="9147576" y="756242"/>
            <a:ext cx="31750" cy="31750"/>
          </a:xfrm>
          <a:custGeom>
            <a:avLst/>
            <a:gdLst/>
            <a:ahLst/>
            <a:cxnLst/>
            <a:rect l="l" t="t" r="r" b="b"/>
            <a:pathLst>
              <a:path w="47625" h="47625">
                <a:moveTo>
                  <a:pt x="25279" y="47316"/>
                </a:moveTo>
                <a:lnTo>
                  <a:pt x="16029" y="46065"/>
                </a:lnTo>
                <a:lnTo>
                  <a:pt x="8088" y="41325"/>
                </a:lnTo>
                <a:lnTo>
                  <a:pt x="2416" y="33976"/>
                </a:lnTo>
                <a:lnTo>
                  <a:pt x="0" y="24896"/>
                </a:lnTo>
                <a:lnTo>
                  <a:pt x="1483" y="15620"/>
                </a:lnTo>
                <a:lnTo>
                  <a:pt x="6319" y="7794"/>
                </a:lnTo>
                <a:lnTo>
                  <a:pt x="13702" y="2295"/>
                </a:lnTo>
                <a:lnTo>
                  <a:pt x="22828" y="0"/>
                </a:lnTo>
                <a:lnTo>
                  <a:pt x="32048" y="1605"/>
                </a:lnTo>
                <a:lnTo>
                  <a:pt x="39825" y="6604"/>
                </a:lnTo>
                <a:lnTo>
                  <a:pt x="45231" y="14115"/>
                </a:lnTo>
                <a:lnTo>
                  <a:pt x="47342" y="23262"/>
                </a:lnTo>
                <a:lnTo>
                  <a:pt x="45586" y="31692"/>
                </a:lnTo>
                <a:lnTo>
                  <a:pt x="40686" y="39206"/>
                </a:lnTo>
                <a:lnTo>
                  <a:pt x="33599" y="44761"/>
                </a:lnTo>
                <a:lnTo>
                  <a:pt x="25279" y="47316"/>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82" name="object 182"/>
          <p:cNvSpPr/>
          <p:nvPr/>
        </p:nvSpPr>
        <p:spPr>
          <a:xfrm>
            <a:off x="9147594" y="1426884"/>
            <a:ext cx="31750" cy="31750"/>
          </a:xfrm>
          <a:custGeom>
            <a:avLst/>
            <a:gdLst/>
            <a:ahLst/>
            <a:cxnLst/>
            <a:rect l="l" t="t" r="r" b="b"/>
            <a:pathLst>
              <a:path w="47625" h="47625">
                <a:moveTo>
                  <a:pt x="23543" y="47317"/>
                </a:moveTo>
                <a:lnTo>
                  <a:pt x="14349" y="45327"/>
                </a:lnTo>
                <a:lnTo>
                  <a:pt x="6811" y="40074"/>
                </a:lnTo>
                <a:lnTo>
                  <a:pt x="1753" y="32404"/>
                </a:lnTo>
                <a:lnTo>
                  <a:pt x="33" y="23339"/>
                </a:lnTo>
                <a:lnTo>
                  <a:pt x="0" y="23160"/>
                </a:lnTo>
                <a:lnTo>
                  <a:pt x="2121" y="14015"/>
                </a:lnTo>
                <a:lnTo>
                  <a:pt x="7548" y="6515"/>
                </a:lnTo>
                <a:lnTo>
                  <a:pt x="15336" y="1547"/>
                </a:lnTo>
                <a:lnTo>
                  <a:pt x="24541" y="0"/>
                </a:lnTo>
                <a:lnTo>
                  <a:pt x="32902" y="2260"/>
                </a:lnTo>
                <a:lnTo>
                  <a:pt x="40144" y="7571"/>
                </a:lnTo>
                <a:lnTo>
                  <a:pt x="45265" y="14930"/>
                </a:lnTo>
                <a:lnTo>
                  <a:pt x="47248" y="23160"/>
                </a:lnTo>
                <a:lnTo>
                  <a:pt x="47291" y="23339"/>
                </a:lnTo>
                <a:lnTo>
                  <a:pt x="45517" y="32404"/>
                </a:lnTo>
                <a:lnTo>
                  <a:pt x="40402" y="40074"/>
                </a:lnTo>
                <a:lnTo>
                  <a:pt x="32843" y="45327"/>
                </a:lnTo>
                <a:lnTo>
                  <a:pt x="33155" y="45327"/>
                </a:lnTo>
                <a:lnTo>
                  <a:pt x="23543" y="47317"/>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83" name="object 183"/>
          <p:cNvSpPr/>
          <p:nvPr/>
        </p:nvSpPr>
        <p:spPr>
          <a:xfrm>
            <a:off x="8811479" y="85327"/>
            <a:ext cx="31327" cy="31327"/>
          </a:xfrm>
          <a:custGeom>
            <a:avLst/>
            <a:gdLst/>
            <a:ahLst/>
            <a:cxnLst/>
            <a:rect l="l" t="t" r="r" b="b"/>
            <a:pathLst>
              <a:path w="46990" h="46989">
                <a:moveTo>
                  <a:pt x="23415" y="46755"/>
                </a:moveTo>
                <a:lnTo>
                  <a:pt x="14726" y="45157"/>
                </a:lnTo>
                <a:lnTo>
                  <a:pt x="7414" y="40540"/>
                </a:lnTo>
                <a:lnTo>
                  <a:pt x="2243" y="33630"/>
                </a:lnTo>
                <a:lnTo>
                  <a:pt x="0" y="25152"/>
                </a:lnTo>
                <a:lnTo>
                  <a:pt x="1630" y="15588"/>
                </a:lnTo>
                <a:lnTo>
                  <a:pt x="6933" y="7491"/>
                </a:lnTo>
                <a:lnTo>
                  <a:pt x="14859" y="1937"/>
                </a:lnTo>
                <a:lnTo>
                  <a:pt x="24360" y="0"/>
                </a:lnTo>
                <a:lnTo>
                  <a:pt x="32885" y="1967"/>
                </a:lnTo>
                <a:lnTo>
                  <a:pt x="39953" y="6932"/>
                </a:lnTo>
                <a:lnTo>
                  <a:pt x="44803" y="14119"/>
                </a:lnTo>
                <a:lnTo>
                  <a:pt x="46678" y="22751"/>
                </a:lnTo>
                <a:lnTo>
                  <a:pt x="44929" y="31870"/>
                </a:lnTo>
                <a:lnTo>
                  <a:pt x="39921" y="39474"/>
                </a:lnTo>
                <a:lnTo>
                  <a:pt x="32476" y="44717"/>
                </a:lnTo>
                <a:lnTo>
                  <a:pt x="23415" y="46755"/>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84" name="object 184"/>
          <p:cNvSpPr/>
          <p:nvPr/>
        </p:nvSpPr>
        <p:spPr>
          <a:xfrm>
            <a:off x="9148614" y="590195"/>
            <a:ext cx="29210" cy="29210"/>
          </a:xfrm>
          <a:custGeom>
            <a:avLst/>
            <a:gdLst/>
            <a:ahLst/>
            <a:cxnLst/>
            <a:rect l="l" t="t" r="r" b="b"/>
            <a:pathLst>
              <a:path w="43815" h="43815">
                <a:moveTo>
                  <a:pt x="22420" y="43384"/>
                </a:moveTo>
                <a:lnTo>
                  <a:pt x="14284" y="41836"/>
                </a:lnTo>
                <a:lnTo>
                  <a:pt x="7284" y="37354"/>
                </a:lnTo>
                <a:lnTo>
                  <a:pt x="2246" y="30705"/>
                </a:lnTo>
                <a:lnTo>
                  <a:pt x="0" y="22649"/>
                </a:lnTo>
                <a:lnTo>
                  <a:pt x="1396" y="14094"/>
                </a:lnTo>
                <a:lnTo>
                  <a:pt x="6169" y="6852"/>
                </a:lnTo>
                <a:lnTo>
                  <a:pt x="13419" y="1847"/>
                </a:lnTo>
                <a:lnTo>
                  <a:pt x="22241" y="0"/>
                </a:lnTo>
                <a:lnTo>
                  <a:pt x="30607" y="1672"/>
                </a:lnTo>
                <a:lnTo>
                  <a:pt x="37329" y="6201"/>
                </a:lnTo>
                <a:lnTo>
                  <a:pt x="41786" y="12966"/>
                </a:lnTo>
                <a:lnTo>
                  <a:pt x="43358" y="21347"/>
                </a:lnTo>
                <a:lnTo>
                  <a:pt x="41613" y="29649"/>
                </a:lnTo>
                <a:lnTo>
                  <a:pt x="37035" y="36627"/>
                </a:lnTo>
                <a:lnTo>
                  <a:pt x="30385" y="41474"/>
                </a:lnTo>
                <a:lnTo>
                  <a:pt x="22420" y="4338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85" name="object 185"/>
          <p:cNvSpPr/>
          <p:nvPr/>
        </p:nvSpPr>
        <p:spPr>
          <a:xfrm>
            <a:off x="7972832" y="2435530"/>
            <a:ext cx="29210" cy="29210"/>
          </a:xfrm>
          <a:custGeom>
            <a:avLst/>
            <a:gdLst/>
            <a:ahLst/>
            <a:cxnLst/>
            <a:rect l="l" t="t" r="r" b="b"/>
            <a:pathLst>
              <a:path w="43815" h="43814">
                <a:moveTo>
                  <a:pt x="21449" y="43410"/>
                </a:moveTo>
                <a:lnTo>
                  <a:pt x="13368" y="41435"/>
                </a:lnTo>
                <a:lnTo>
                  <a:pt x="6559" y="36595"/>
                </a:lnTo>
                <a:lnTo>
                  <a:pt x="1832" y="29710"/>
                </a:lnTo>
                <a:lnTo>
                  <a:pt x="0" y="21602"/>
                </a:lnTo>
                <a:lnTo>
                  <a:pt x="1829" y="13110"/>
                </a:lnTo>
                <a:lnTo>
                  <a:pt x="6958" y="6099"/>
                </a:lnTo>
                <a:lnTo>
                  <a:pt x="14442" y="1439"/>
                </a:lnTo>
                <a:lnTo>
                  <a:pt x="23339" y="0"/>
                </a:lnTo>
                <a:lnTo>
                  <a:pt x="31588" y="2072"/>
                </a:lnTo>
                <a:lnTo>
                  <a:pt x="38085" y="6929"/>
                </a:lnTo>
                <a:lnTo>
                  <a:pt x="42227" y="13907"/>
                </a:lnTo>
                <a:lnTo>
                  <a:pt x="43410" y="22343"/>
                </a:lnTo>
                <a:lnTo>
                  <a:pt x="41267" y="30586"/>
                </a:lnTo>
                <a:lnTo>
                  <a:pt x="36346" y="37367"/>
                </a:lnTo>
                <a:lnTo>
                  <a:pt x="29466" y="41903"/>
                </a:lnTo>
                <a:lnTo>
                  <a:pt x="21449" y="43410"/>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86" name="object 186"/>
          <p:cNvSpPr/>
          <p:nvPr/>
        </p:nvSpPr>
        <p:spPr>
          <a:xfrm>
            <a:off x="6463934" y="1092049"/>
            <a:ext cx="29210" cy="29210"/>
          </a:xfrm>
          <a:custGeom>
            <a:avLst/>
            <a:gdLst/>
            <a:ahLst/>
            <a:cxnLst/>
            <a:rect l="l" t="t" r="r" b="b"/>
            <a:pathLst>
              <a:path w="43815" h="43814">
                <a:moveTo>
                  <a:pt x="20811" y="43384"/>
                </a:moveTo>
                <a:lnTo>
                  <a:pt x="12492" y="41595"/>
                </a:lnTo>
                <a:lnTo>
                  <a:pt x="5837" y="36965"/>
                </a:lnTo>
                <a:lnTo>
                  <a:pt x="1467" y="30137"/>
                </a:lnTo>
                <a:lnTo>
                  <a:pt x="0" y="21756"/>
                </a:lnTo>
                <a:lnTo>
                  <a:pt x="1861" y="13473"/>
                </a:lnTo>
                <a:lnTo>
                  <a:pt x="6543" y="6549"/>
                </a:lnTo>
                <a:lnTo>
                  <a:pt x="13264" y="1790"/>
                </a:lnTo>
                <a:lnTo>
                  <a:pt x="21245" y="0"/>
                </a:lnTo>
                <a:lnTo>
                  <a:pt x="29494" y="1790"/>
                </a:lnTo>
                <a:lnTo>
                  <a:pt x="29764" y="1790"/>
                </a:lnTo>
                <a:lnTo>
                  <a:pt x="37064" y="6974"/>
                </a:lnTo>
                <a:lnTo>
                  <a:pt x="41871" y="14338"/>
                </a:lnTo>
                <a:lnTo>
                  <a:pt x="43384" y="23007"/>
                </a:lnTo>
                <a:lnTo>
                  <a:pt x="41250" y="30927"/>
                </a:lnTo>
                <a:lnTo>
                  <a:pt x="36234" y="37457"/>
                </a:lnTo>
                <a:lnTo>
                  <a:pt x="29150" y="41855"/>
                </a:lnTo>
                <a:lnTo>
                  <a:pt x="20811" y="4338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87" name="object 187"/>
          <p:cNvSpPr/>
          <p:nvPr/>
        </p:nvSpPr>
        <p:spPr>
          <a:xfrm>
            <a:off x="6463951" y="924962"/>
            <a:ext cx="29210" cy="29210"/>
          </a:xfrm>
          <a:custGeom>
            <a:avLst/>
            <a:gdLst/>
            <a:ahLst/>
            <a:cxnLst/>
            <a:rect l="l" t="t" r="r" b="b"/>
            <a:pathLst>
              <a:path w="43815" h="43815">
                <a:moveTo>
                  <a:pt x="22036" y="43461"/>
                </a:moveTo>
                <a:lnTo>
                  <a:pt x="13530" y="41803"/>
                </a:lnTo>
                <a:lnTo>
                  <a:pt x="6422" y="36802"/>
                </a:lnTo>
                <a:lnTo>
                  <a:pt x="1611" y="29399"/>
                </a:lnTo>
                <a:lnTo>
                  <a:pt x="0" y="20530"/>
                </a:lnTo>
                <a:lnTo>
                  <a:pt x="1915" y="12230"/>
                </a:lnTo>
                <a:lnTo>
                  <a:pt x="6648" y="5630"/>
                </a:lnTo>
                <a:lnTo>
                  <a:pt x="13541" y="1347"/>
                </a:lnTo>
                <a:lnTo>
                  <a:pt x="21935" y="0"/>
                </a:lnTo>
                <a:lnTo>
                  <a:pt x="30180" y="1974"/>
                </a:lnTo>
                <a:lnTo>
                  <a:pt x="37042" y="6754"/>
                </a:lnTo>
                <a:lnTo>
                  <a:pt x="41705" y="13544"/>
                </a:lnTo>
                <a:lnTo>
                  <a:pt x="43384" y="21551"/>
                </a:lnTo>
                <a:lnTo>
                  <a:pt x="41654" y="29399"/>
                </a:lnTo>
                <a:lnTo>
                  <a:pt x="41593" y="29679"/>
                </a:lnTo>
                <a:lnTo>
                  <a:pt x="36904" y="36585"/>
                </a:lnTo>
                <a:lnTo>
                  <a:pt x="30119" y="41452"/>
                </a:lnTo>
                <a:lnTo>
                  <a:pt x="22036" y="43461"/>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88" name="object 188"/>
          <p:cNvSpPr/>
          <p:nvPr/>
        </p:nvSpPr>
        <p:spPr>
          <a:xfrm>
            <a:off x="6632688" y="421440"/>
            <a:ext cx="29210" cy="29210"/>
          </a:xfrm>
          <a:custGeom>
            <a:avLst/>
            <a:gdLst/>
            <a:ahLst/>
            <a:cxnLst/>
            <a:rect l="l" t="t" r="r" b="b"/>
            <a:pathLst>
              <a:path w="43815" h="43815">
                <a:moveTo>
                  <a:pt x="19994" y="43384"/>
                </a:moveTo>
                <a:lnTo>
                  <a:pt x="12097" y="41108"/>
                </a:lnTo>
                <a:lnTo>
                  <a:pt x="5659" y="35979"/>
                </a:lnTo>
                <a:lnTo>
                  <a:pt x="1389" y="28819"/>
                </a:lnTo>
                <a:lnTo>
                  <a:pt x="0" y="20453"/>
                </a:lnTo>
                <a:lnTo>
                  <a:pt x="1934" y="12173"/>
                </a:lnTo>
                <a:lnTo>
                  <a:pt x="6683" y="5592"/>
                </a:lnTo>
                <a:lnTo>
                  <a:pt x="13587" y="1328"/>
                </a:lnTo>
                <a:lnTo>
                  <a:pt x="21985" y="0"/>
                </a:lnTo>
                <a:lnTo>
                  <a:pt x="30241" y="2011"/>
                </a:lnTo>
                <a:lnTo>
                  <a:pt x="37090" y="6821"/>
                </a:lnTo>
                <a:lnTo>
                  <a:pt x="41735" y="13627"/>
                </a:lnTo>
                <a:lnTo>
                  <a:pt x="43384" y="21628"/>
                </a:lnTo>
                <a:lnTo>
                  <a:pt x="41345" y="30238"/>
                </a:lnTo>
                <a:lnTo>
                  <a:pt x="36113" y="37342"/>
                </a:lnTo>
                <a:lnTo>
                  <a:pt x="28668" y="42028"/>
                </a:lnTo>
                <a:lnTo>
                  <a:pt x="19994" y="4338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89" name="object 189"/>
          <p:cNvSpPr/>
          <p:nvPr/>
        </p:nvSpPr>
        <p:spPr>
          <a:xfrm>
            <a:off x="8981494" y="253827"/>
            <a:ext cx="29210" cy="29210"/>
          </a:xfrm>
          <a:custGeom>
            <a:avLst/>
            <a:gdLst/>
            <a:ahLst/>
            <a:cxnLst/>
            <a:rect l="l" t="t" r="r" b="b"/>
            <a:pathLst>
              <a:path w="43815" h="43815">
                <a:moveTo>
                  <a:pt x="20836" y="43282"/>
                </a:moveTo>
                <a:lnTo>
                  <a:pt x="12503" y="41493"/>
                </a:lnTo>
                <a:lnTo>
                  <a:pt x="5841" y="36863"/>
                </a:lnTo>
                <a:lnTo>
                  <a:pt x="1467" y="30035"/>
                </a:lnTo>
                <a:lnTo>
                  <a:pt x="0" y="21653"/>
                </a:lnTo>
                <a:lnTo>
                  <a:pt x="2053" y="12848"/>
                </a:lnTo>
                <a:lnTo>
                  <a:pt x="7216" y="5732"/>
                </a:lnTo>
                <a:lnTo>
                  <a:pt x="14568" y="1164"/>
                </a:lnTo>
                <a:lnTo>
                  <a:pt x="23186" y="0"/>
                </a:lnTo>
                <a:lnTo>
                  <a:pt x="31254" y="2436"/>
                </a:lnTo>
                <a:lnTo>
                  <a:pt x="37785" y="7599"/>
                </a:lnTo>
                <a:lnTo>
                  <a:pt x="42066" y="14683"/>
                </a:lnTo>
                <a:lnTo>
                  <a:pt x="43384" y="22879"/>
                </a:lnTo>
                <a:lnTo>
                  <a:pt x="41265" y="30800"/>
                </a:lnTo>
                <a:lnTo>
                  <a:pt x="36257" y="37332"/>
                </a:lnTo>
                <a:lnTo>
                  <a:pt x="29175" y="41739"/>
                </a:lnTo>
                <a:lnTo>
                  <a:pt x="20836" y="43282"/>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90" name="object 190"/>
          <p:cNvSpPr/>
          <p:nvPr/>
        </p:nvSpPr>
        <p:spPr>
          <a:xfrm>
            <a:off x="6799774" y="1932008"/>
            <a:ext cx="29210" cy="29210"/>
          </a:xfrm>
          <a:custGeom>
            <a:avLst/>
            <a:gdLst/>
            <a:ahLst/>
            <a:cxnLst/>
            <a:rect l="l" t="t" r="r" b="b"/>
            <a:pathLst>
              <a:path w="43815" h="43814">
                <a:moveTo>
                  <a:pt x="22420" y="43384"/>
                </a:moveTo>
                <a:lnTo>
                  <a:pt x="14273" y="41835"/>
                </a:lnTo>
                <a:lnTo>
                  <a:pt x="7274" y="37354"/>
                </a:lnTo>
                <a:lnTo>
                  <a:pt x="2242" y="30704"/>
                </a:lnTo>
                <a:lnTo>
                  <a:pt x="0" y="22649"/>
                </a:lnTo>
                <a:lnTo>
                  <a:pt x="1396" y="14094"/>
                </a:lnTo>
                <a:lnTo>
                  <a:pt x="6169" y="6852"/>
                </a:lnTo>
                <a:lnTo>
                  <a:pt x="13419" y="1847"/>
                </a:lnTo>
                <a:lnTo>
                  <a:pt x="22241" y="0"/>
                </a:lnTo>
                <a:lnTo>
                  <a:pt x="30607" y="1673"/>
                </a:lnTo>
                <a:lnTo>
                  <a:pt x="37329" y="6201"/>
                </a:lnTo>
                <a:lnTo>
                  <a:pt x="41786" y="12966"/>
                </a:lnTo>
                <a:lnTo>
                  <a:pt x="43358" y="21347"/>
                </a:lnTo>
                <a:lnTo>
                  <a:pt x="41613" y="29649"/>
                </a:lnTo>
                <a:lnTo>
                  <a:pt x="37035" y="36627"/>
                </a:lnTo>
                <a:lnTo>
                  <a:pt x="30385" y="41474"/>
                </a:lnTo>
                <a:lnTo>
                  <a:pt x="22420" y="4338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91" name="object 191"/>
          <p:cNvSpPr/>
          <p:nvPr/>
        </p:nvSpPr>
        <p:spPr>
          <a:xfrm>
            <a:off x="6465193" y="759068"/>
            <a:ext cx="26247" cy="26247"/>
          </a:xfrm>
          <a:custGeom>
            <a:avLst/>
            <a:gdLst/>
            <a:ahLst/>
            <a:cxnLst/>
            <a:rect l="l" t="t" r="r" b="b"/>
            <a:pathLst>
              <a:path w="39370" h="39369">
                <a:moveTo>
                  <a:pt x="19687" y="38788"/>
                </a:moveTo>
                <a:lnTo>
                  <a:pt x="12015" y="37038"/>
                </a:lnTo>
                <a:lnTo>
                  <a:pt x="5668" y="32512"/>
                </a:lnTo>
                <a:lnTo>
                  <a:pt x="1410" y="26004"/>
                </a:lnTo>
                <a:lnTo>
                  <a:pt x="0" y="18308"/>
                </a:lnTo>
                <a:lnTo>
                  <a:pt x="1983" y="10822"/>
                </a:lnTo>
                <a:lnTo>
                  <a:pt x="6789" y="4787"/>
                </a:lnTo>
                <a:lnTo>
                  <a:pt x="13562" y="936"/>
                </a:lnTo>
                <a:lnTo>
                  <a:pt x="21449" y="0"/>
                </a:lnTo>
                <a:lnTo>
                  <a:pt x="28541" y="2125"/>
                </a:lnTo>
                <a:lnTo>
                  <a:pt x="34191" y="6642"/>
                </a:lnTo>
                <a:lnTo>
                  <a:pt x="37831" y="12887"/>
                </a:lnTo>
                <a:lnTo>
                  <a:pt x="38890" y="20198"/>
                </a:lnTo>
                <a:lnTo>
                  <a:pt x="37053" y="27458"/>
                </a:lnTo>
                <a:lnTo>
                  <a:pt x="32812" y="33390"/>
                </a:lnTo>
                <a:lnTo>
                  <a:pt x="26810" y="37373"/>
                </a:lnTo>
                <a:lnTo>
                  <a:pt x="19687" y="38788"/>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92" name="object 192"/>
          <p:cNvSpPr/>
          <p:nvPr/>
        </p:nvSpPr>
        <p:spPr>
          <a:xfrm>
            <a:off x="6465261" y="1262523"/>
            <a:ext cx="26247" cy="26247"/>
          </a:xfrm>
          <a:custGeom>
            <a:avLst/>
            <a:gdLst/>
            <a:ahLst/>
            <a:cxnLst/>
            <a:rect l="l" t="t" r="r" b="b"/>
            <a:pathLst>
              <a:path w="39370" h="39369">
                <a:moveTo>
                  <a:pt x="21066" y="38839"/>
                </a:moveTo>
                <a:lnTo>
                  <a:pt x="13333" y="37709"/>
                </a:lnTo>
                <a:lnTo>
                  <a:pt x="6712" y="33690"/>
                </a:lnTo>
                <a:lnTo>
                  <a:pt x="2002" y="27502"/>
                </a:lnTo>
                <a:lnTo>
                  <a:pt x="0" y="19866"/>
                </a:lnTo>
                <a:lnTo>
                  <a:pt x="1323" y="12191"/>
                </a:lnTo>
                <a:lnTo>
                  <a:pt x="5566" y="5825"/>
                </a:lnTo>
                <a:lnTo>
                  <a:pt x="11993" y="1513"/>
                </a:lnTo>
                <a:lnTo>
                  <a:pt x="19866" y="0"/>
                </a:lnTo>
                <a:lnTo>
                  <a:pt x="27118" y="1568"/>
                </a:lnTo>
                <a:lnTo>
                  <a:pt x="33100" y="5633"/>
                </a:lnTo>
                <a:lnTo>
                  <a:pt x="37214" y="11580"/>
                </a:lnTo>
                <a:lnTo>
                  <a:pt x="38839" y="18794"/>
                </a:lnTo>
                <a:lnTo>
                  <a:pt x="37548" y="26127"/>
                </a:lnTo>
                <a:lnTo>
                  <a:pt x="33744" y="32379"/>
                </a:lnTo>
                <a:lnTo>
                  <a:pt x="28044" y="36849"/>
                </a:lnTo>
                <a:lnTo>
                  <a:pt x="21066" y="38839"/>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93" name="object 193"/>
          <p:cNvSpPr/>
          <p:nvPr/>
        </p:nvSpPr>
        <p:spPr>
          <a:xfrm>
            <a:off x="9150351" y="1598448"/>
            <a:ext cx="26247" cy="26247"/>
          </a:xfrm>
          <a:custGeom>
            <a:avLst/>
            <a:gdLst/>
            <a:ahLst/>
            <a:cxnLst/>
            <a:rect l="l" t="t" r="r" b="b"/>
            <a:pathLst>
              <a:path w="39369" h="39369">
                <a:moveTo>
                  <a:pt x="20326" y="38864"/>
                </a:moveTo>
                <a:lnTo>
                  <a:pt x="12507" y="37662"/>
                </a:lnTo>
                <a:lnTo>
                  <a:pt x="6016" y="33569"/>
                </a:lnTo>
                <a:lnTo>
                  <a:pt x="1599" y="27298"/>
                </a:lnTo>
                <a:lnTo>
                  <a:pt x="0" y="19560"/>
                </a:lnTo>
                <a:lnTo>
                  <a:pt x="1499" y="12216"/>
                </a:lnTo>
                <a:lnTo>
                  <a:pt x="5467" y="6064"/>
                </a:lnTo>
                <a:lnTo>
                  <a:pt x="11279" y="1770"/>
                </a:lnTo>
                <a:lnTo>
                  <a:pt x="18309" y="0"/>
                </a:lnTo>
                <a:lnTo>
                  <a:pt x="26008" y="1376"/>
                </a:lnTo>
                <a:lnTo>
                  <a:pt x="32528" y="5611"/>
                </a:lnTo>
                <a:lnTo>
                  <a:pt x="37071" y="11943"/>
                </a:lnTo>
                <a:lnTo>
                  <a:pt x="38827" y="19560"/>
                </a:lnTo>
                <a:lnTo>
                  <a:pt x="37465" y="26760"/>
                </a:lnTo>
                <a:lnTo>
                  <a:pt x="33518" y="32771"/>
                </a:lnTo>
                <a:lnTo>
                  <a:pt x="27603" y="37016"/>
                </a:lnTo>
                <a:lnTo>
                  <a:pt x="20326" y="3886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94" name="object 194"/>
          <p:cNvSpPr/>
          <p:nvPr/>
        </p:nvSpPr>
        <p:spPr>
          <a:xfrm>
            <a:off x="6632807" y="1764563"/>
            <a:ext cx="26247" cy="26247"/>
          </a:xfrm>
          <a:custGeom>
            <a:avLst/>
            <a:gdLst/>
            <a:ahLst/>
            <a:cxnLst/>
            <a:rect l="l" t="t" r="r" b="b"/>
            <a:pathLst>
              <a:path w="39370" h="39369">
                <a:moveTo>
                  <a:pt x="19279" y="38839"/>
                </a:moveTo>
                <a:lnTo>
                  <a:pt x="11541" y="37232"/>
                </a:lnTo>
                <a:lnTo>
                  <a:pt x="5273" y="32800"/>
                </a:lnTo>
                <a:lnTo>
                  <a:pt x="1188" y="26299"/>
                </a:lnTo>
                <a:lnTo>
                  <a:pt x="0" y="18487"/>
                </a:lnTo>
                <a:lnTo>
                  <a:pt x="1866" y="11210"/>
                </a:lnTo>
                <a:lnTo>
                  <a:pt x="6125" y="5298"/>
                </a:lnTo>
                <a:lnTo>
                  <a:pt x="12140" y="1358"/>
                </a:lnTo>
                <a:lnTo>
                  <a:pt x="19279" y="0"/>
                </a:lnTo>
                <a:lnTo>
                  <a:pt x="26946" y="1760"/>
                </a:lnTo>
                <a:lnTo>
                  <a:pt x="33275" y="6319"/>
                </a:lnTo>
                <a:lnTo>
                  <a:pt x="37503" y="12851"/>
                </a:lnTo>
                <a:lnTo>
                  <a:pt x="38864" y="20555"/>
                </a:lnTo>
                <a:lnTo>
                  <a:pt x="37086" y="27585"/>
                </a:lnTo>
                <a:lnTo>
                  <a:pt x="32777" y="33393"/>
                </a:lnTo>
                <a:lnTo>
                  <a:pt x="26616" y="37354"/>
                </a:lnTo>
                <a:lnTo>
                  <a:pt x="19279" y="38839"/>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95" name="object 195"/>
          <p:cNvSpPr/>
          <p:nvPr/>
        </p:nvSpPr>
        <p:spPr>
          <a:xfrm>
            <a:off x="9150317" y="424198"/>
            <a:ext cx="26247" cy="26247"/>
          </a:xfrm>
          <a:custGeom>
            <a:avLst/>
            <a:gdLst/>
            <a:ahLst/>
            <a:cxnLst/>
            <a:rect l="l" t="t" r="r" b="b"/>
            <a:pathLst>
              <a:path w="39369" h="39370">
                <a:moveTo>
                  <a:pt x="20096" y="38839"/>
                </a:moveTo>
                <a:lnTo>
                  <a:pt x="12406" y="37587"/>
                </a:lnTo>
                <a:lnTo>
                  <a:pt x="5997" y="33403"/>
                </a:lnTo>
                <a:lnTo>
                  <a:pt x="1613" y="27021"/>
                </a:lnTo>
                <a:lnTo>
                  <a:pt x="0" y="19177"/>
                </a:lnTo>
                <a:lnTo>
                  <a:pt x="1482" y="11943"/>
                </a:lnTo>
                <a:lnTo>
                  <a:pt x="5480" y="5911"/>
                </a:lnTo>
                <a:lnTo>
                  <a:pt x="11379" y="1718"/>
                </a:lnTo>
                <a:lnTo>
                  <a:pt x="18564" y="0"/>
                </a:lnTo>
                <a:lnTo>
                  <a:pt x="25904" y="1208"/>
                </a:lnTo>
                <a:lnTo>
                  <a:pt x="32203" y="4953"/>
                </a:lnTo>
                <a:lnTo>
                  <a:pt x="36745" y="10614"/>
                </a:lnTo>
                <a:lnTo>
                  <a:pt x="38813" y="17568"/>
                </a:lnTo>
                <a:lnTo>
                  <a:pt x="37778" y="25305"/>
                </a:lnTo>
                <a:lnTo>
                  <a:pt x="33841" y="31967"/>
                </a:lnTo>
                <a:lnTo>
                  <a:pt x="27710" y="36747"/>
                </a:lnTo>
                <a:lnTo>
                  <a:pt x="20096" y="38839"/>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96" name="object 196"/>
          <p:cNvSpPr/>
          <p:nvPr/>
        </p:nvSpPr>
        <p:spPr>
          <a:xfrm>
            <a:off x="6801476" y="87932"/>
            <a:ext cx="26247" cy="26247"/>
          </a:xfrm>
          <a:custGeom>
            <a:avLst/>
            <a:gdLst/>
            <a:ahLst/>
            <a:cxnLst/>
            <a:rect l="l" t="t" r="r" b="b"/>
            <a:pathLst>
              <a:path w="39370" h="39369">
                <a:moveTo>
                  <a:pt x="20555" y="38839"/>
                </a:moveTo>
                <a:lnTo>
                  <a:pt x="12729" y="37729"/>
                </a:lnTo>
                <a:lnTo>
                  <a:pt x="6189" y="33716"/>
                </a:lnTo>
                <a:lnTo>
                  <a:pt x="1692" y="27495"/>
                </a:lnTo>
                <a:lnTo>
                  <a:pt x="0" y="19764"/>
                </a:lnTo>
                <a:lnTo>
                  <a:pt x="1414" y="12417"/>
                </a:lnTo>
                <a:lnTo>
                  <a:pt x="5317" y="6224"/>
                </a:lnTo>
                <a:lnTo>
                  <a:pt x="11088" y="1860"/>
                </a:lnTo>
                <a:lnTo>
                  <a:pt x="18104" y="0"/>
                </a:lnTo>
                <a:lnTo>
                  <a:pt x="25818" y="1268"/>
                </a:lnTo>
                <a:lnTo>
                  <a:pt x="32381" y="5416"/>
                </a:lnTo>
                <a:lnTo>
                  <a:pt x="36996" y="11695"/>
                </a:lnTo>
                <a:lnTo>
                  <a:pt x="38864" y="19355"/>
                </a:lnTo>
                <a:lnTo>
                  <a:pt x="37580" y="26507"/>
                </a:lnTo>
                <a:lnTo>
                  <a:pt x="33706" y="32560"/>
                </a:lnTo>
                <a:lnTo>
                  <a:pt x="27840" y="36875"/>
                </a:lnTo>
                <a:lnTo>
                  <a:pt x="20581" y="38813"/>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97" name="object 197"/>
          <p:cNvSpPr/>
          <p:nvPr/>
        </p:nvSpPr>
        <p:spPr>
          <a:xfrm>
            <a:off x="8981647" y="1933250"/>
            <a:ext cx="26247" cy="26247"/>
          </a:xfrm>
          <a:custGeom>
            <a:avLst/>
            <a:gdLst/>
            <a:ahLst/>
            <a:cxnLst/>
            <a:rect l="l" t="t" r="r" b="b"/>
            <a:pathLst>
              <a:path w="39369" h="39369">
                <a:moveTo>
                  <a:pt x="20147" y="38864"/>
                </a:moveTo>
                <a:lnTo>
                  <a:pt x="12830" y="37787"/>
                </a:lnTo>
                <a:lnTo>
                  <a:pt x="6597" y="34131"/>
                </a:lnTo>
                <a:lnTo>
                  <a:pt x="2103" y="28469"/>
                </a:lnTo>
                <a:lnTo>
                  <a:pt x="0" y="21373"/>
                </a:lnTo>
                <a:lnTo>
                  <a:pt x="973" y="13491"/>
                </a:lnTo>
                <a:lnTo>
                  <a:pt x="4858" y="6731"/>
                </a:lnTo>
                <a:lnTo>
                  <a:pt x="10916" y="1949"/>
                </a:lnTo>
                <a:lnTo>
                  <a:pt x="18410" y="0"/>
                </a:lnTo>
                <a:lnTo>
                  <a:pt x="26102" y="1407"/>
                </a:lnTo>
                <a:lnTo>
                  <a:pt x="32595" y="5691"/>
                </a:lnTo>
                <a:lnTo>
                  <a:pt x="37098" y="12057"/>
                </a:lnTo>
                <a:lnTo>
                  <a:pt x="38813" y="19738"/>
                </a:lnTo>
                <a:lnTo>
                  <a:pt x="37380" y="26853"/>
                </a:lnTo>
                <a:lnTo>
                  <a:pt x="33377" y="32835"/>
                </a:lnTo>
                <a:lnTo>
                  <a:pt x="27426" y="37050"/>
                </a:lnTo>
                <a:lnTo>
                  <a:pt x="20147" y="3886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98" name="object 198"/>
          <p:cNvSpPr/>
          <p:nvPr/>
        </p:nvSpPr>
        <p:spPr>
          <a:xfrm>
            <a:off x="6465381" y="1429949"/>
            <a:ext cx="25823" cy="25823"/>
          </a:xfrm>
          <a:custGeom>
            <a:avLst/>
            <a:gdLst/>
            <a:ahLst/>
            <a:cxnLst/>
            <a:rect l="l" t="t" r="r" b="b"/>
            <a:pathLst>
              <a:path w="38734" h="38735">
                <a:moveTo>
                  <a:pt x="18768" y="38354"/>
                </a:moveTo>
                <a:lnTo>
                  <a:pt x="11577" y="36527"/>
                </a:lnTo>
                <a:lnTo>
                  <a:pt x="5573" y="32228"/>
                </a:lnTo>
                <a:lnTo>
                  <a:pt x="1474" y="26191"/>
                </a:lnTo>
                <a:lnTo>
                  <a:pt x="0" y="19151"/>
                </a:lnTo>
                <a:lnTo>
                  <a:pt x="1793" y="11476"/>
                </a:lnTo>
                <a:lnTo>
                  <a:pt x="6438" y="5190"/>
                </a:lnTo>
                <a:lnTo>
                  <a:pt x="13060" y="1096"/>
                </a:lnTo>
                <a:lnTo>
                  <a:pt x="20785" y="0"/>
                </a:lnTo>
                <a:lnTo>
                  <a:pt x="27665" y="2127"/>
                </a:lnTo>
                <a:lnTo>
                  <a:pt x="33387" y="6776"/>
                </a:lnTo>
                <a:lnTo>
                  <a:pt x="37213" y="13124"/>
                </a:lnTo>
                <a:lnTo>
                  <a:pt x="38430" y="20351"/>
                </a:lnTo>
                <a:lnTo>
                  <a:pt x="36597" y="27505"/>
                </a:lnTo>
                <a:lnTo>
                  <a:pt x="32228" y="33326"/>
                </a:lnTo>
                <a:lnTo>
                  <a:pt x="26045" y="37160"/>
                </a:lnTo>
                <a:lnTo>
                  <a:pt x="18768" y="3835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99" name="object 199"/>
          <p:cNvSpPr/>
          <p:nvPr/>
        </p:nvSpPr>
        <p:spPr>
          <a:xfrm>
            <a:off x="9319275" y="1096287"/>
            <a:ext cx="22860" cy="23707"/>
          </a:xfrm>
          <a:custGeom>
            <a:avLst/>
            <a:gdLst/>
            <a:ahLst/>
            <a:cxnLst/>
            <a:rect l="l" t="t" r="r" b="b"/>
            <a:pathLst>
              <a:path w="34290" h="35560">
                <a:moveTo>
                  <a:pt x="8605" y="34932"/>
                </a:moveTo>
                <a:lnTo>
                  <a:pt x="791" y="28190"/>
                </a:lnTo>
                <a:lnTo>
                  <a:pt x="0" y="19330"/>
                </a:lnTo>
                <a:lnTo>
                  <a:pt x="883" y="12559"/>
                </a:lnTo>
                <a:lnTo>
                  <a:pt x="4331" y="6680"/>
                </a:lnTo>
                <a:lnTo>
                  <a:pt x="9699" y="2435"/>
                </a:lnTo>
                <a:lnTo>
                  <a:pt x="16342" y="561"/>
                </a:lnTo>
                <a:lnTo>
                  <a:pt x="25228" y="0"/>
                </a:lnTo>
                <a:lnTo>
                  <a:pt x="33042" y="6766"/>
                </a:lnTo>
                <a:lnTo>
                  <a:pt x="33808" y="15729"/>
                </a:lnTo>
                <a:lnTo>
                  <a:pt x="32998" y="22668"/>
                </a:lnTo>
                <a:lnTo>
                  <a:pt x="29665" y="28513"/>
                </a:lnTo>
                <a:lnTo>
                  <a:pt x="24350" y="32639"/>
                </a:lnTo>
                <a:lnTo>
                  <a:pt x="17593" y="34421"/>
                </a:lnTo>
                <a:lnTo>
                  <a:pt x="8605" y="34932"/>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00" name="object 200"/>
          <p:cNvSpPr/>
          <p:nvPr/>
        </p:nvSpPr>
        <p:spPr>
          <a:xfrm>
            <a:off x="9319224" y="760465"/>
            <a:ext cx="22860" cy="23283"/>
          </a:xfrm>
          <a:custGeom>
            <a:avLst/>
            <a:gdLst/>
            <a:ahLst/>
            <a:cxnLst/>
            <a:rect l="l" t="t" r="r" b="b"/>
            <a:pathLst>
              <a:path w="34290" h="34925">
                <a:moveTo>
                  <a:pt x="8605" y="34472"/>
                </a:moveTo>
                <a:lnTo>
                  <a:pt x="0" y="26071"/>
                </a:lnTo>
                <a:lnTo>
                  <a:pt x="0" y="7915"/>
                </a:lnTo>
                <a:lnTo>
                  <a:pt x="7252" y="536"/>
                </a:lnTo>
                <a:lnTo>
                  <a:pt x="16240" y="280"/>
                </a:lnTo>
                <a:lnTo>
                  <a:pt x="25995" y="0"/>
                </a:lnTo>
                <a:lnTo>
                  <a:pt x="33962" y="7762"/>
                </a:lnTo>
                <a:lnTo>
                  <a:pt x="33962" y="26479"/>
                </a:lnTo>
                <a:lnTo>
                  <a:pt x="26735" y="33987"/>
                </a:lnTo>
                <a:lnTo>
                  <a:pt x="8605" y="34472"/>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01" name="object 201"/>
          <p:cNvSpPr/>
          <p:nvPr/>
        </p:nvSpPr>
        <p:spPr>
          <a:xfrm>
            <a:off x="6466709" y="591931"/>
            <a:ext cx="23283" cy="22860"/>
          </a:xfrm>
          <a:custGeom>
            <a:avLst/>
            <a:gdLst/>
            <a:ahLst/>
            <a:cxnLst/>
            <a:rect l="l" t="t" r="r" b="b"/>
            <a:pathLst>
              <a:path w="34925" h="34290">
                <a:moveTo>
                  <a:pt x="18640" y="33885"/>
                </a:moveTo>
                <a:lnTo>
                  <a:pt x="61" y="9918"/>
                </a:lnTo>
                <a:lnTo>
                  <a:pt x="0" y="8145"/>
                </a:lnTo>
                <a:lnTo>
                  <a:pt x="7022" y="510"/>
                </a:lnTo>
                <a:lnTo>
                  <a:pt x="15985" y="0"/>
                </a:lnTo>
                <a:lnTo>
                  <a:pt x="22891" y="1007"/>
                </a:lnTo>
                <a:lnTo>
                  <a:pt x="34498" y="25662"/>
                </a:lnTo>
                <a:lnTo>
                  <a:pt x="27501" y="33348"/>
                </a:lnTo>
                <a:lnTo>
                  <a:pt x="18640" y="33885"/>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02" name="object 202"/>
          <p:cNvSpPr/>
          <p:nvPr/>
        </p:nvSpPr>
        <p:spPr>
          <a:xfrm>
            <a:off x="6635649" y="256891"/>
            <a:ext cx="22860" cy="23283"/>
          </a:xfrm>
          <a:custGeom>
            <a:avLst/>
            <a:gdLst/>
            <a:ahLst/>
            <a:cxnLst/>
            <a:rect l="l" t="t" r="r" b="b"/>
            <a:pathLst>
              <a:path w="34290" h="34925">
                <a:moveTo>
                  <a:pt x="25560" y="34651"/>
                </a:moveTo>
                <a:lnTo>
                  <a:pt x="16674" y="34268"/>
                </a:lnTo>
                <a:lnTo>
                  <a:pt x="10047" y="32536"/>
                </a:lnTo>
                <a:lnTo>
                  <a:pt x="4596" y="28373"/>
                </a:lnTo>
                <a:lnTo>
                  <a:pt x="1022" y="22548"/>
                </a:lnTo>
                <a:lnTo>
                  <a:pt x="0" y="15806"/>
                </a:lnTo>
                <a:lnTo>
                  <a:pt x="612" y="6945"/>
                </a:lnTo>
                <a:lnTo>
                  <a:pt x="8349" y="0"/>
                </a:lnTo>
                <a:lnTo>
                  <a:pt x="17287" y="331"/>
                </a:lnTo>
                <a:lnTo>
                  <a:pt x="24034" y="1998"/>
                </a:lnTo>
                <a:lnTo>
                  <a:pt x="29419" y="6042"/>
                </a:lnTo>
                <a:lnTo>
                  <a:pt x="32875" y="11833"/>
                </a:lnTo>
                <a:lnTo>
                  <a:pt x="33834" y="18742"/>
                </a:lnTo>
                <a:lnTo>
                  <a:pt x="33246" y="27680"/>
                </a:lnTo>
                <a:lnTo>
                  <a:pt x="25560" y="34651"/>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03" name="object 203"/>
          <p:cNvSpPr/>
          <p:nvPr/>
        </p:nvSpPr>
        <p:spPr>
          <a:xfrm>
            <a:off x="8984456" y="89329"/>
            <a:ext cx="22860" cy="23283"/>
          </a:xfrm>
          <a:custGeom>
            <a:avLst/>
            <a:gdLst/>
            <a:ahLst/>
            <a:cxnLst/>
            <a:rect l="l" t="t" r="r" b="b"/>
            <a:pathLst>
              <a:path w="34290" h="34925">
                <a:moveTo>
                  <a:pt x="8477" y="34779"/>
                </a:moveTo>
                <a:lnTo>
                  <a:pt x="689" y="27935"/>
                </a:lnTo>
                <a:lnTo>
                  <a:pt x="0" y="19074"/>
                </a:lnTo>
                <a:lnTo>
                  <a:pt x="962" y="12313"/>
                </a:lnTo>
                <a:lnTo>
                  <a:pt x="4481" y="6463"/>
                </a:lnTo>
                <a:lnTo>
                  <a:pt x="9896" y="2265"/>
                </a:lnTo>
                <a:lnTo>
                  <a:pt x="16546" y="459"/>
                </a:lnTo>
                <a:lnTo>
                  <a:pt x="25458" y="0"/>
                </a:lnTo>
                <a:lnTo>
                  <a:pt x="33170" y="6843"/>
                </a:lnTo>
                <a:lnTo>
                  <a:pt x="33834" y="15831"/>
                </a:lnTo>
                <a:lnTo>
                  <a:pt x="32949" y="22761"/>
                </a:lnTo>
                <a:lnTo>
                  <a:pt x="29553" y="28577"/>
                </a:lnTo>
                <a:lnTo>
                  <a:pt x="24199" y="32655"/>
                </a:lnTo>
                <a:lnTo>
                  <a:pt x="17440" y="34370"/>
                </a:lnTo>
                <a:lnTo>
                  <a:pt x="8477" y="34779"/>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04" name="object 204"/>
          <p:cNvSpPr/>
          <p:nvPr/>
        </p:nvSpPr>
        <p:spPr>
          <a:xfrm>
            <a:off x="6466692" y="1598976"/>
            <a:ext cx="23283" cy="22860"/>
          </a:xfrm>
          <a:custGeom>
            <a:avLst/>
            <a:gdLst/>
            <a:ahLst/>
            <a:cxnLst/>
            <a:rect l="l" t="t" r="r" b="b"/>
            <a:pathLst>
              <a:path w="34925" h="34289">
                <a:moveTo>
                  <a:pt x="18666" y="33885"/>
                </a:moveTo>
                <a:lnTo>
                  <a:pt x="0" y="8145"/>
                </a:lnTo>
                <a:lnTo>
                  <a:pt x="7022" y="536"/>
                </a:lnTo>
                <a:lnTo>
                  <a:pt x="15985" y="0"/>
                </a:lnTo>
                <a:lnTo>
                  <a:pt x="22892" y="1007"/>
                </a:lnTo>
                <a:lnTo>
                  <a:pt x="28647" y="4500"/>
                </a:lnTo>
                <a:lnTo>
                  <a:pt x="32636" y="9918"/>
                </a:lnTo>
                <a:lnTo>
                  <a:pt x="34242" y="16700"/>
                </a:lnTo>
                <a:lnTo>
                  <a:pt x="34523" y="25663"/>
                </a:lnTo>
                <a:lnTo>
                  <a:pt x="27527" y="33349"/>
                </a:lnTo>
                <a:lnTo>
                  <a:pt x="18666" y="33885"/>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05" name="object 205"/>
          <p:cNvSpPr/>
          <p:nvPr/>
        </p:nvSpPr>
        <p:spPr>
          <a:xfrm>
            <a:off x="9319173" y="1264038"/>
            <a:ext cx="22860" cy="23283"/>
          </a:xfrm>
          <a:custGeom>
            <a:avLst/>
            <a:gdLst/>
            <a:ahLst/>
            <a:cxnLst/>
            <a:rect l="l" t="t" r="r" b="b"/>
            <a:pathLst>
              <a:path w="34290" h="34925">
                <a:moveTo>
                  <a:pt x="8579" y="34344"/>
                </a:moveTo>
                <a:lnTo>
                  <a:pt x="0" y="25816"/>
                </a:lnTo>
                <a:lnTo>
                  <a:pt x="153" y="7685"/>
                </a:lnTo>
                <a:lnTo>
                  <a:pt x="7481" y="357"/>
                </a:lnTo>
                <a:lnTo>
                  <a:pt x="16470" y="178"/>
                </a:lnTo>
                <a:lnTo>
                  <a:pt x="26224" y="0"/>
                </a:lnTo>
                <a:lnTo>
                  <a:pt x="34115" y="7839"/>
                </a:lnTo>
                <a:lnTo>
                  <a:pt x="33936" y="26556"/>
                </a:lnTo>
                <a:lnTo>
                  <a:pt x="26658" y="34012"/>
                </a:lnTo>
                <a:lnTo>
                  <a:pt x="8579" y="3434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06" name="object 206"/>
          <p:cNvSpPr/>
          <p:nvPr/>
        </p:nvSpPr>
        <p:spPr>
          <a:xfrm>
            <a:off x="9151900" y="1767527"/>
            <a:ext cx="22860" cy="23283"/>
          </a:xfrm>
          <a:custGeom>
            <a:avLst/>
            <a:gdLst/>
            <a:ahLst/>
            <a:cxnLst/>
            <a:rect l="l" t="t" r="r" b="b"/>
            <a:pathLst>
              <a:path w="34290" h="34925">
                <a:moveTo>
                  <a:pt x="25535" y="34344"/>
                </a:moveTo>
                <a:lnTo>
                  <a:pt x="7430" y="33987"/>
                </a:lnTo>
                <a:lnTo>
                  <a:pt x="153" y="26531"/>
                </a:lnTo>
                <a:lnTo>
                  <a:pt x="0" y="7813"/>
                </a:lnTo>
                <a:lnTo>
                  <a:pt x="7916" y="0"/>
                </a:lnTo>
                <a:lnTo>
                  <a:pt x="17670" y="204"/>
                </a:lnTo>
                <a:lnTo>
                  <a:pt x="26684" y="383"/>
                </a:lnTo>
                <a:lnTo>
                  <a:pt x="34012" y="7711"/>
                </a:lnTo>
                <a:lnTo>
                  <a:pt x="34115" y="25867"/>
                </a:lnTo>
                <a:lnTo>
                  <a:pt x="25535" y="3434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07" name="object 207"/>
          <p:cNvSpPr/>
          <p:nvPr/>
        </p:nvSpPr>
        <p:spPr>
          <a:xfrm>
            <a:off x="9319072" y="929337"/>
            <a:ext cx="23283" cy="22860"/>
          </a:xfrm>
          <a:custGeom>
            <a:avLst/>
            <a:gdLst/>
            <a:ahLst/>
            <a:cxnLst/>
            <a:rect l="l" t="t" r="r" b="b"/>
            <a:pathLst>
              <a:path w="34925" h="34290">
                <a:moveTo>
                  <a:pt x="8426" y="34013"/>
                </a:moveTo>
                <a:lnTo>
                  <a:pt x="0" y="25407"/>
                </a:lnTo>
                <a:lnTo>
                  <a:pt x="408" y="7303"/>
                </a:lnTo>
                <a:lnTo>
                  <a:pt x="7864" y="51"/>
                </a:lnTo>
                <a:lnTo>
                  <a:pt x="16853" y="25"/>
                </a:lnTo>
                <a:lnTo>
                  <a:pt x="26633" y="0"/>
                </a:lnTo>
                <a:lnTo>
                  <a:pt x="34395" y="7941"/>
                </a:lnTo>
                <a:lnTo>
                  <a:pt x="33936" y="26658"/>
                </a:lnTo>
                <a:lnTo>
                  <a:pt x="26582" y="33961"/>
                </a:lnTo>
                <a:lnTo>
                  <a:pt x="8426" y="34013"/>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08" name="object 208"/>
          <p:cNvSpPr/>
          <p:nvPr/>
        </p:nvSpPr>
        <p:spPr>
          <a:xfrm>
            <a:off x="6301392" y="1097224"/>
            <a:ext cx="19050" cy="19050"/>
          </a:xfrm>
          <a:custGeom>
            <a:avLst/>
            <a:gdLst/>
            <a:ahLst/>
            <a:cxnLst/>
            <a:rect l="l" t="t" r="r" b="b"/>
            <a:pathLst>
              <a:path w="28575" h="28575">
                <a:moveTo>
                  <a:pt x="21066" y="27986"/>
                </a:moveTo>
                <a:lnTo>
                  <a:pt x="6281" y="27476"/>
                </a:lnTo>
                <a:lnTo>
                  <a:pt x="0" y="20836"/>
                </a:lnTo>
                <a:lnTo>
                  <a:pt x="459" y="6409"/>
                </a:lnTo>
                <a:lnTo>
                  <a:pt x="7328" y="0"/>
                </a:lnTo>
                <a:lnTo>
                  <a:pt x="14478" y="255"/>
                </a:lnTo>
                <a:lnTo>
                  <a:pt x="21883" y="536"/>
                </a:lnTo>
                <a:lnTo>
                  <a:pt x="27961" y="7047"/>
                </a:lnTo>
                <a:lnTo>
                  <a:pt x="27450" y="21960"/>
                </a:lnTo>
                <a:lnTo>
                  <a:pt x="21066" y="27986"/>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09" name="object 209"/>
          <p:cNvSpPr/>
          <p:nvPr/>
        </p:nvSpPr>
        <p:spPr>
          <a:xfrm>
            <a:off x="9321403" y="1602363"/>
            <a:ext cx="18627" cy="18627"/>
          </a:xfrm>
          <a:custGeom>
            <a:avLst/>
            <a:gdLst/>
            <a:ahLst/>
            <a:cxnLst/>
            <a:rect l="l" t="t" r="r" b="b"/>
            <a:pathLst>
              <a:path w="27940" h="27939">
                <a:moveTo>
                  <a:pt x="7124" y="27935"/>
                </a:moveTo>
                <a:lnTo>
                  <a:pt x="459" y="21653"/>
                </a:lnTo>
                <a:lnTo>
                  <a:pt x="0" y="6868"/>
                </a:lnTo>
                <a:lnTo>
                  <a:pt x="6001" y="485"/>
                </a:lnTo>
                <a:lnTo>
                  <a:pt x="13508" y="229"/>
                </a:lnTo>
                <a:lnTo>
                  <a:pt x="20913" y="0"/>
                </a:lnTo>
                <a:lnTo>
                  <a:pt x="27425" y="6051"/>
                </a:lnTo>
                <a:lnTo>
                  <a:pt x="27936" y="20606"/>
                </a:lnTo>
                <a:lnTo>
                  <a:pt x="21526" y="27476"/>
                </a:lnTo>
                <a:lnTo>
                  <a:pt x="7124" y="27935"/>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10" name="object 210"/>
          <p:cNvSpPr/>
          <p:nvPr/>
        </p:nvSpPr>
        <p:spPr>
          <a:xfrm>
            <a:off x="9153653" y="258848"/>
            <a:ext cx="19050" cy="19050"/>
          </a:xfrm>
          <a:custGeom>
            <a:avLst/>
            <a:gdLst/>
            <a:ahLst/>
            <a:cxnLst/>
            <a:rect l="l" t="t" r="r" b="b"/>
            <a:pathLst>
              <a:path w="28575" h="28575">
                <a:moveTo>
                  <a:pt x="20964" y="28191"/>
                </a:moveTo>
                <a:lnTo>
                  <a:pt x="13431" y="27807"/>
                </a:lnTo>
                <a:lnTo>
                  <a:pt x="6128" y="27424"/>
                </a:lnTo>
                <a:lnTo>
                  <a:pt x="0" y="20683"/>
                </a:lnTo>
                <a:lnTo>
                  <a:pt x="791" y="6154"/>
                </a:lnTo>
                <a:lnTo>
                  <a:pt x="7660" y="0"/>
                </a:lnTo>
                <a:lnTo>
                  <a:pt x="22343" y="817"/>
                </a:lnTo>
                <a:lnTo>
                  <a:pt x="28191" y="7354"/>
                </a:lnTo>
                <a:lnTo>
                  <a:pt x="27374" y="22420"/>
                </a:lnTo>
                <a:lnTo>
                  <a:pt x="20964" y="28191"/>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11" name="object 211"/>
          <p:cNvSpPr/>
          <p:nvPr/>
        </p:nvSpPr>
        <p:spPr>
          <a:xfrm>
            <a:off x="6637863" y="91830"/>
            <a:ext cx="18627" cy="18627"/>
          </a:xfrm>
          <a:custGeom>
            <a:avLst/>
            <a:gdLst/>
            <a:ahLst/>
            <a:cxnLst/>
            <a:rect l="l" t="t" r="r" b="b"/>
            <a:pathLst>
              <a:path w="27940" h="27939">
                <a:moveTo>
                  <a:pt x="20607" y="27859"/>
                </a:moveTo>
                <a:lnTo>
                  <a:pt x="13482" y="27654"/>
                </a:lnTo>
                <a:lnTo>
                  <a:pt x="6128" y="27450"/>
                </a:lnTo>
                <a:lnTo>
                  <a:pt x="0" y="20938"/>
                </a:lnTo>
                <a:lnTo>
                  <a:pt x="357" y="6051"/>
                </a:lnTo>
                <a:lnTo>
                  <a:pt x="6715" y="0"/>
                </a:lnTo>
                <a:lnTo>
                  <a:pt x="21475" y="357"/>
                </a:lnTo>
                <a:lnTo>
                  <a:pt x="27833" y="6996"/>
                </a:lnTo>
                <a:lnTo>
                  <a:pt x="27476" y="21347"/>
                </a:lnTo>
                <a:lnTo>
                  <a:pt x="20607" y="27859"/>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12" name="object 212"/>
          <p:cNvSpPr/>
          <p:nvPr/>
        </p:nvSpPr>
        <p:spPr>
          <a:xfrm>
            <a:off x="6469108" y="1768411"/>
            <a:ext cx="18627" cy="18627"/>
          </a:xfrm>
          <a:custGeom>
            <a:avLst/>
            <a:gdLst/>
            <a:ahLst/>
            <a:cxnLst/>
            <a:rect l="l" t="t" r="r" b="b"/>
            <a:pathLst>
              <a:path w="27940" h="27939">
                <a:moveTo>
                  <a:pt x="20632" y="27884"/>
                </a:moveTo>
                <a:lnTo>
                  <a:pt x="6154" y="27475"/>
                </a:lnTo>
                <a:lnTo>
                  <a:pt x="0" y="20964"/>
                </a:lnTo>
                <a:lnTo>
                  <a:pt x="408" y="6077"/>
                </a:lnTo>
                <a:lnTo>
                  <a:pt x="6766" y="0"/>
                </a:lnTo>
                <a:lnTo>
                  <a:pt x="14223" y="204"/>
                </a:lnTo>
                <a:lnTo>
                  <a:pt x="21526" y="383"/>
                </a:lnTo>
                <a:lnTo>
                  <a:pt x="27859" y="6996"/>
                </a:lnTo>
                <a:lnTo>
                  <a:pt x="27501" y="21398"/>
                </a:lnTo>
                <a:lnTo>
                  <a:pt x="20632" y="2788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13" name="object 213"/>
          <p:cNvSpPr/>
          <p:nvPr/>
        </p:nvSpPr>
        <p:spPr>
          <a:xfrm>
            <a:off x="6636127" y="1937064"/>
            <a:ext cx="19050" cy="19050"/>
          </a:xfrm>
          <a:custGeom>
            <a:avLst/>
            <a:gdLst/>
            <a:ahLst/>
            <a:cxnLst/>
            <a:rect l="l" t="t" r="r" b="b"/>
            <a:pathLst>
              <a:path w="28575" h="28575">
                <a:moveTo>
                  <a:pt x="7532" y="28114"/>
                </a:moveTo>
                <a:lnTo>
                  <a:pt x="663" y="21832"/>
                </a:lnTo>
                <a:lnTo>
                  <a:pt x="0" y="7354"/>
                </a:lnTo>
                <a:lnTo>
                  <a:pt x="6154" y="663"/>
                </a:lnTo>
                <a:lnTo>
                  <a:pt x="13508" y="331"/>
                </a:lnTo>
                <a:lnTo>
                  <a:pt x="20990" y="0"/>
                </a:lnTo>
                <a:lnTo>
                  <a:pt x="27399" y="5873"/>
                </a:lnTo>
                <a:lnTo>
                  <a:pt x="28063" y="20888"/>
                </a:lnTo>
                <a:lnTo>
                  <a:pt x="22164" y="27399"/>
                </a:lnTo>
                <a:lnTo>
                  <a:pt x="7532" y="2811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14" name="object 214"/>
          <p:cNvSpPr/>
          <p:nvPr/>
        </p:nvSpPr>
        <p:spPr>
          <a:xfrm>
            <a:off x="6301410" y="930121"/>
            <a:ext cx="19050" cy="19050"/>
          </a:xfrm>
          <a:custGeom>
            <a:avLst/>
            <a:gdLst/>
            <a:ahLst/>
            <a:cxnLst/>
            <a:rect l="l" t="t" r="r" b="b"/>
            <a:pathLst>
              <a:path w="28575" h="28575">
                <a:moveTo>
                  <a:pt x="20836" y="27961"/>
                </a:moveTo>
                <a:lnTo>
                  <a:pt x="6409" y="27501"/>
                </a:lnTo>
                <a:lnTo>
                  <a:pt x="0" y="20632"/>
                </a:lnTo>
                <a:lnTo>
                  <a:pt x="510" y="6077"/>
                </a:lnTo>
                <a:lnTo>
                  <a:pt x="7022" y="0"/>
                </a:lnTo>
                <a:lnTo>
                  <a:pt x="14452" y="255"/>
                </a:lnTo>
                <a:lnTo>
                  <a:pt x="21934" y="485"/>
                </a:lnTo>
                <a:lnTo>
                  <a:pt x="27961" y="6894"/>
                </a:lnTo>
                <a:lnTo>
                  <a:pt x="27475" y="21679"/>
                </a:lnTo>
                <a:lnTo>
                  <a:pt x="20836" y="27961"/>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15" name="object 215"/>
          <p:cNvSpPr/>
          <p:nvPr/>
        </p:nvSpPr>
        <p:spPr>
          <a:xfrm>
            <a:off x="9152734" y="1937114"/>
            <a:ext cx="18627" cy="19050"/>
          </a:xfrm>
          <a:custGeom>
            <a:avLst/>
            <a:gdLst/>
            <a:ahLst/>
            <a:cxnLst/>
            <a:rect l="l" t="t" r="r" b="b"/>
            <a:pathLst>
              <a:path w="27940" h="28575">
                <a:moveTo>
                  <a:pt x="20606" y="27961"/>
                </a:moveTo>
                <a:lnTo>
                  <a:pt x="6051" y="27450"/>
                </a:lnTo>
                <a:lnTo>
                  <a:pt x="0" y="20938"/>
                </a:lnTo>
                <a:lnTo>
                  <a:pt x="484" y="6000"/>
                </a:lnTo>
                <a:lnTo>
                  <a:pt x="6868" y="0"/>
                </a:lnTo>
                <a:lnTo>
                  <a:pt x="14325" y="229"/>
                </a:lnTo>
                <a:lnTo>
                  <a:pt x="21653" y="485"/>
                </a:lnTo>
                <a:lnTo>
                  <a:pt x="27935" y="7124"/>
                </a:lnTo>
                <a:lnTo>
                  <a:pt x="27475" y="21551"/>
                </a:lnTo>
                <a:lnTo>
                  <a:pt x="20606" y="27961"/>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16" name="object 216"/>
          <p:cNvSpPr/>
          <p:nvPr/>
        </p:nvSpPr>
        <p:spPr>
          <a:xfrm>
            <a:off x="9321284" y="1433490"/>
            <a:ext cx="19050" cy="19050"/>
          </a:xfrm>
          <a:custGeom>
            <a:avLst/>
            <a:gdLst/>
            <a:ahLst/>
            <a:cxnLst/>
            <a:rect l="l" t="t" r="r" b="b"/>
            <a:pathLst>
              <a:path w="28575" h="28575">
                <a:moveTo>
                  <a:pt x="7762" y="28369"/>
                </a:moveTo>
                <a:lnTo>
                  <a:pt x="995" y="22394"/>
                </a:lnTo>
                <a:lnTo>
                  <a:pt x="0" y="7481"/>
                </a:lnTo>
                <a:lnTo>
                  <a:pt x="5694" y="1021"/>
                </a:lnTo>
                <a:lnTo>
                  <a:pt x="20734" y="0"/>
                </a:lnTo>
                <a:lnTo>
                  <a:pt x="27348" y="5745"/>
                </a:lnTo>
                <a:lnTo>
                  <a:pt x="28343" y="20504"/>
                </a:lnTo>
                <a:lnTo>
                  <a:pt x="22343" y="27374"/>
                </a:lnTo>
                <a:lnTo>
                  <a:pt x="15040" y="27884"/>
                </a:lnTo>
                <a:lnTo>
                  <a:pt x="7762" y="28369"/>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17" name="object 217"/>
          <p:cNvSpPr/>
          <p:nvPr/>
        </p:nvSpPr>
        <p:spPr>
          <a:xfrm>
            <a:off x="6469108" y="426582"/>
            <a:ext cx="18627" cy="19050"/>
          </a:xfrm>
          <a:custGeom>
            <a:avLst/>
            <a:gdLst/>
            <a:ahLst/>
            <a:cxnLst/>
            <a:rect l="l" t="t" r="r" b="b"/>
            <a:pathLst>
              <a:path w="27940" h="28575">
                <a:moveTo>
                  <a:pt x="20606" y="27961"/>
                </a:moveTo>
                <a:lnTo>
                  <a:pt x="13457" y="27705"/>
                </a:lnTo>
                <a:lnTo>
                  <a:pt x="6051" y="27450"/>
                </a:lnTo>
                <a:lnTo>
                  <a:pt x="0" y="20938"/>
                </a:lnTo>
                <a:lnTo>
                  <a:pt x="459" y="6000"/>
                </a:lnTo>
                <a:lnTo>
                  <a:pt x="6843" y="0"/>
                </a:lnTo>
                <a:lnTo>
                  <a:pt x="21628" y="459"/>
                </a:lnTo>
                <a:lnTo>
                  <a:pt x="27935" y="7124"/>
                </a:lnTo>
                <a:lnTo>
                  <a:pt x="27475" y="21526"/>
                </a:lnTo>
                <a:lnTo>
                  <a:pt x="20606" y="27961"/>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18" name="object 218"/>
          <p:cNvSpPr/>
          <p:nvPr/>
        </p:nvSpPr>
        <p:spPr>
          <a:xfrm>
            <a:off x="9321131" y="427790"/>
            <a:ext cx="19050" cy="18627"/>
          </a:xfrm>
          <a:custGeom>
            <a:avLst/>
            <a:gdLst/>
            <a:ahLst/>
            <a:cxnLst/>
            <a:rect l="l" t="t" r="r" b="b"/>
            <a:pathLst>
              <a:path w="28575" h="27940">
                <a:moveTo>
                  <a:pt x="20734" y="27807"/>
                </a:moveTo>
                <a:lnTo>
                  <a:pt x="13201" y="27118"/>
                </a:lnTo>
                <a:lnTo>
                  <a:pt x="5617" y="26454"/>
                </a:lnTo>
                <a:lnTo>
                  <a:pt x="0" y="19636"/>
                </a:lnTo>
                <a:lnTo>
                  <a:pt x="2272" y="4519"/>
                </a:lnTo>
                <a:lnTo>
                  <a:pt x="7252" y="638"/>
                </a:lnTo>
                <a:lnTo>
                  <a:pt x="21884" y="0"/>
                </a:lnTo>
                <a:lnTo>
                  <a:pt x="28242" y="7149"/>
                </a:lnTo>
                <a:lnTo>
                  <a:pt x="27424" y="22011"/>
                </a:lnTo>
                <a:lnTo>
                  <a:pt x="20734" y="27807"/>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19" name="object 219"/>
          <p:cNvSpPr/>
          <p:nvPr/>
        </p:nvSpPr>
        <p:spPr>
          <a:xfrm>
            <a:off x="6301308" y="1265859"/>
            <a:ext cx="19050" cy="19050"/>
          </a:xfrm>
          <a:custGeom>
            <a:avLst/>
            <a:gdLst/>
            <a:ahLst/>
            <a:cxnLst/>
            <a:rect l="l" t="t" r="r" b="b"/>
            <a:pathLst>
              <a:path w="28575" h="28575">
                <a:moveTo>
                  <a:pt x="20990" y="28191"/>
                </a:moveTo>
                <a:lnTo>
                  <a:pt x="6128" y="27424"/>
                </a:lnTo>
                <a:lnTo>
                  <a:pt x="0" y="20683"/>
                </a:lnTo>
                <a:lnTo>
                  <a:pt x="791" y="6154"/>
                </a:lnTo>
                <a:lnTo>
                  <a:pt x="7660" y="0"/>
                </a:lnTo>
                <a:lnTo>
                  <a:pt x="14887" y="408"/>
                </a:lnTo>
                <a:lnTo>
                  <a:pt x="22368" y="817"/>
                </a:lnTo>
                <a:lnTo>
                  <a:pt x="28216" y="7354"/>
                </a:lnTo>
                <a:lnTo>
                  <a:pt x="27399" y="22420"/>
                </a:lnTo>
                <a:lnTo>
                  <a:pt x="20990" y="28191"/>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20" name="object 220"/>
          <p:cNvSpPr/>
          <p:nvPr/>
        </p:nvSpPr>
        <p:spPr>
          <a:xfrm>
            <a:off x="9321521" y="595404"/>
            <a:ext cx="18627" cy="18627"/>
          </a:xfrm>
          <a:custGeom>
            <a:avLst/>
            <a:gdLst/>
            <a:ahLst/>
            <a:cxnLst/>
            <a:rect l="l" t="t" r="r" b="b"/>
            <a:pathLst>
              <a:path w="27940" h="27940">
                <a:moveTo>
                  <a:pt x="20760" y="27680"/>
                </a:moveTo>
                <a:lnTo>
                  <a:pt x="13610" y="27578"/>
                </a:lnTo>
                <a:lnTo>
                  <a:pt x="6256" y="27475"/>
                </a:lnTo>
                <a:lnTo>
                  <a:pt x="0" y="20964"/>
                </a:lnTo>
                <a:lnTo>
                  <a:pt x="204" y="6153"/>
                </a:lnTo>
                <a:lnTo>
                  <a:pt x="6511" y="0"/>
                </a:lnTo>
                <a:lnTo>
                  <a:pt x="21296" y="204"/>
                </a:lnTo>
                <a:lnTo>
                  <a:pt x="27706" y="6715"/>
                </a:lnTo>
                <a:lnTo>
                  <a:pt x="27527" y="21117"/>
                </a:lnTo>
                <a:lnTo>
                  <a:pt x="20760" y="27680"/>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21" name="object 221"/>
          <p:cNvSpPr/>
          <p:nvPr/>
        </p:nvSpPr>
        <p:spPr>
          <a:xfrm>
            <a:off x="6301529" y="762558"/>
            <a:ext cx="18627" cy="18627"/>
          </a:xfrm>
          <a:custGeom>
            <a:avLst/>
            <a:gdLst/>
            <a:ahLst/>
            <a:cxnLst/>
            <a:rect l="l" t="t" r="r" b="b"/>
            <a:pathLst>
              <a:path w="27940" h="27940">
                <a:moveTo>
                  <a:pt x="6537" y="27527"/>
                </a:moveTo>
                <a:lnTo>
                  <a:pt x="102" y="21194"/>
                </a:lnTo>
                <a:lnTo>
                  <a:pt x="0" y="6766"/>
                </a:lnTo>
                <a:lnTo>
                  <a:pt x="6639" y="51"/>
                </a:lnTo>
                <a:lnTo>
                  <a:pt x="21041" y="0"/>
                </a:lnTo>
                <a:lnTo>
                  <a:pt x="27476" y="6434"/>
                </a:lnTo>
                <a:lnTo>
                  <a:pt x="27552" y="21219"/>
                </a:lnTo>
                <a:lnTo>
                  <a:pt x="21347" y="27476"/>
                </a:lnTo>
                <a:lnTo>
                  <a:pt x="13891" y="27501"/>
                </a:lnTo>
                <a:lnTo>
                  <a:pt x="6537" y="27527"/>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22" name="object 222"/>
          <p:cNvSpPr/>
          <p:nvPr/>
        </p:nvSpPr>
        <p:spPr>
          <a:xfrm>
            <a:off x="7977922" y="2607689"/>
            <a:ext cx="19050" cy="19050"/>
          </a:xfrm>
          <a:custGeom>
            <a:avLst/>
            <a:gdLst/>
            <a:ahLst/>
            <a:cxnLst/>
            <a:rect l="l" t="t" r="r" b="b"/>
            <a:pathLst>
              <a:path w="28575" h="28575">
                <a:moveTo>
                  <a:pt x="20964" y="28190"/>
                </a:moveTo>
                <a:lnTo>
                  <a:pt x="6102" y="27424"/>
                </a:lnTo>
                <a:lnTo>
                  <a:pt x="0" y="20734"/>
                </a:lnTo>
                <a:lnTo>
                  <a:pt x="766" y="6179"/>
                </a:lnTo>
                <a:lnTo>
                  <a:pt x="7609" y="0"/>
                </a:lnTo>
                <a:lnTo>
                  <a:pt x="14836" y="383"/>
                </a:lnTo>
                <a:lnTo>
                  <a:pt x="22317" y="791"/>
                </a:lnTo>
                <a:lnTo>
                  <a:pt x="28165" y="7328"/>
                </a:lnTo>
                <a:lnTo>
                  <a:pt x="27399" y="22368"/>
                </a:lnTo>
                <a:lnTo>
                  <a:pt x="20964" y="28190"/>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23" name="object 223"/>
          <p:cNvSpPr/>
          <p:nvPr/>
        </p:nvSpPr>
        <p:spPr>
          <a:xfrm>
            <a:off x="6304133" y="1603572"/>
            <a:ext cx="13547" cy="13547"/>
          </a:xfrm>
          <a:custGeom>
            <a:avLst/>
            <a:gdLst/>
            <a:ahLst/>
            <a:cxnLst/>
            <a:rect l="l" t="t" r="r" b="b"/>
            <a:pathLst>
              <a:path w="20320" h="20319">
                <a:moveTo>
                  <a:pt x="10265" y="19994"/>
                </a:moveTo>
                <a:lnTo>
                  <a:pt x="3957" y="19534"/>
                </a:lnTo>
                <a:lnTo>
                  <a:pt x="357" y="15985"/>
                </a:lnTo>
                <a:lnTo>
                  <a:pt x="0" y="3804"/>
                </a:lnTo>
                <a:lnTo>
                  <a:pt x="3804" y="0"/>
                </a:lnTo>
                <a:lnTo>
                  <a:pt x="15934" y="76"/>
                </a:lnTo>
                <a:lnTo>
                  <a:pt x="19917" y="3574"/>
                </a:lnTo>
                <a:lnTo>
                  <a:pt x="20045" y="16087"/>
                </a:lnTo>
                <a:lnTo>
                  <a:pt x="16368" y="19381"/>
                </a:lnTo>
                <a:lnTo>
                  <a:pt x="10265" y="1999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24" name="object 224"/>
          <p:cNvSpPr/>
          <p:nvPr/>
        </p:nvSpPr>
        <p:spPr>
          <a:xfrm>
            <a:off x="6304253" y="1770947"/>
            <a:ext cx="13547" cy="13547"/>
          </a:xfrm>
          <a:custGeom>
            <a:avLst/>
            <a:gdLst/>
            <a:ahLst/>
            <a:cxnLst/>
            <a:rect l="l" t="t" r="r" b="b"/>
            <a:pathLst>
              <a:path w="20320" h="20319">
                <a:moveTo>
                  <a:pt x="10724" y="20147"/>
                </a:moveTo>
                <a:lnTo>
                  <a:pt x="3906" y="19559"/>
                </a:lnTo>
                <a:lnTo>
                  <a:pt x="0" y="16342"/>
                </a:lnTo>
                <a:lnTo>
                  <a:pt x="0" y="4187"/>
                </a:lnTo>
                <a:lnTo>
                  <a:pt x="3498" y="153"/>
                </a:lnTo>
                <a:lnTo>
                  <a:pt x="15959" y="0"/>
                </a:lnTo>
                <a:lnTo>
                  <a:pt x="19585" y="3600"/>
                </a:lnTo>
                <a:lnTo>
                  <a:pt x="20045" y="16317"/>
                </a:lnTo>
                <a:lnTo>
                  <a:pt x="15576" y="18819"/>
                </a:lnTo>
                <a:lnTo>
                  <a:pt x="10724" y="20147"/>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25" name="object 225"/>
          <p:cNvSpPr/>
          <p:nvPr/>
        </p:nvSpPr>
        <p:spPr>
          <a:xfrm>
            <a:off x="9323939" y="1772173"/>
            <a:ext cx="13547" cy="13547"/>
          </a:xfrm>
          <a:custGeom>
            <a:avLst/>
            <a:gdLst/>
            <a:ahLst/>
            <a:cxnLst/>
            <a:rect l="l" t="t" r="r" b="b"/>
            <a:pathLst>
              <a:path w="20319" h="20319">
                <a:moveTo>
                  <a:pt x="3881" y="20070"/>
                </a:moveTo>
                <a:lnTo>
                  <a:pt x="179" y="16470"/>
                </a:lnTo>
                <a:lnTo>
                  <a:pt x="0" y="3906"/>
                </a:lnTo>
                <a:lnTo>
                  <a:pt x="4060" y="944"/>
                </a:lnTo>
                <a:lnTo>
                  <a:pt x="9959" y="0"/>
                </a:lnTo>
                <a:lnTo>
                  <a:pt x="16061" y="561"/>
                </a:lnTo>
                <a:lnTo>
                  <a:pt x="19968" y="3779"/>
                </a:lnTo>
                <a:lnTo>
                  <a:pt x="19866" y="15959"/>
                </a:lnTo>
                <a:lnTo>
                  <a:pt x="16368" y="19968"/>
                </a:lnTo>
                <a:lnTo>
                  <a:pt x="3881" y="20070"/>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26" name="object 226"/>
          <p:cNvSpPr/>
          <p:nvPr/>
        </p:nvSpPr>
        <p:spPr>
          <a:xfrm>
            <a:off x="9491094" y="1772156"/>
            <a:ext cx="11007" cy="13970"/>
          </a:xfrm>
          <a:custGeom>
            <a:avLst/>
            <a:gdLst/>
            <a:ahLst/>
            <a:cxnLst/>
            <a:rect l="l" t="t" r="r" b="b"/>
            <a:pathLst>
              <a:path w="16509" h="20955">
                <a:moveTo>
                  <a:pt x="4493" y="20351"/>
                </a:moveTo>
                <a:lnTo>
                  <a:pt x="893" y="16495"/>
                </a:lnTo>
                <a:lnTo>
                  <a:pt x="0" y="4340"/>
                </a:lnTo>
                <a:lnTo>
                  <a:pt x="3753" y="433"/>
                </a:lnTo>
                <a:lnTo>
                  <a:pt x="15857" y="0"/>
                </a:lnTo>
                <a:lnTo>
                  <a:pt x="16337" y="453"/>
                </a:lnTo>
                <a:lnTo>
                  <a:pt x="16337" y="19748"/>
                </a:lnTo>
                <a:lnTo>
                  <a:pt x="4493" y="20351"/>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27" name="object 227"/>
          <p:cNvSpPr/>
          <p:nvPr/>
        </p:nvSpPr>
        <p:spPr>
          <a:xfrm>
            <a:off x="6136639" y="932555"/>
            <a:ext cx="13970" cy="13970"/>
          </a:xfrm>
          <a:custGeom>
            <a:avLst/>
            <a:gdLst/>
            <a:ahLst/>
            <a:cxnLst/>
            <a:rect l="l" t="t" r="r" b="b"/>
            <a:pathLst>
              <a:path w="20954" h="20955">
                <a:moveTo>
                  <a:pt x="16061" y="20428"/>
                </a:moveTo>
                <a:lnTo>
                  <a:pt x="3881" y="19534"/>
                </a:lnTo>
                <a:lnTo>
                  <a:pt x="0" y="15908"/>
                </a:lnTo>
                <a:lnTo>
                  <a:pt x="689" y="3421"/>
                </a:lnTo>
                <a:lnTo>
                  <a:pt x="4519" y="0"/>
                </a:lnTo>
                <a:lnTo>
                  <a:pt x="10699" y="178"/>
                </a:lnTo>
                <a:lnTo>
                  <a:pt x="17185" y="331"/>
                </a:lnTo>
                <a:lnTo>
                  <a:pt x="19381" y="5030"/>
                </a:lnTo>
                <a:lnTo>
                  <a:pt x="20530" y="9652"/>
                </a:lnTo>
                <a:lnTo>
                  <a:pt x="19355" y="16572"/>
                </a:lnTo>
                <a:lnTo>
                  <a:pt x="16061" y="20428"/>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28" name="object 228"/>
          <p:cNvSpPr/>
          <p:nvPr/>
        </p:nvSpPr>
        <p:spPr>
          <a:xfrm>
            <a:off x="6471356" y="94060"/>
            <a:ext cx="13970" cy="13970"/>
          </a:xfrm>
          <a:custGeom>
            <a:avLst/>
            <a:gdLst/>
            <a:ahLst/>
            <a:cxnLst/>
            <a:rect l="l" t="t" r="r" b="b"/>
            <a:pathLst>
              <a:path w="20954" h="20955">
                <a:moveTo>
                  <a:pt x="5234" y="20734"/>
                </a:moveTo>
                <a:lnTo>
                  <a:pt x="944" y="17364"/>
                </a:lnTo>
                <a:lnTo>
                  <a:pt x="0" y="5056"/>
                </a:lnTo>
                <a:lnTo>
                  <a:pt x="3345" y="1046"/>
                </a:lnTo>
                <a:lnTo>
                  <a:pt x="9550" y="510"/>
                </a:lnTo>
                <a:lnTo>
                  <a:pt x="15857" y="0"/>
                </a:lnTo>
                <a:lnTo>
                  <a:pt x="19100" y="3830"/>
                </a:lnTo>
                <a:lnTo>
                  <a:pt x="20428" y="9831"/>
                </a:lnTo>
                <a:lnTo>
                  <a:pt x="20351" y="15857"/>
                </a:lnTo>
                <a:lnTo>
                  <a:pt x="17236" y="19917"/>
                </a:lnTo>
                <a:lnTo>
                  <a:pt x="5234" y="2073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29" name="object 229"/>
          <p:cNvSpPr/>
          <p:nvPr/>
        </p:nvSpPr>
        <p:spPr>
          <a:xfrm>
            <a:off x="9156326" y="94095"/>
            <a:ext cx="13970" cy="13970"/>
          </a:xfrm>
          <a:custGeom>
            <a:avLst/>
            <a:gdLst/>
            <a:ahLst/>
            <a:cxnLst/>
            <a:rect l="l" t="t" r="r" b="b"/>
            <a:pathLst>
              <a:path w="20955" h="20955">
                <a:moveTo>
                  <a:pt x="11224" y="20351"/>
                </a:moveTo>
                <a:lnTo>
                  <a:pt x="4903" y="20351"/>
                </a:lnTo>
                <a:lnTo>
                  <a:pt x="817" y="17236"/>
                </a:lnTo>
                <a:lnTo>
                  <a:pt x="0" y="5234"/>
                </a:lnTo>
                <a:lnTo>
                  <a:pt x="3370" y="944"/>
                </a:lnTo>
                <a:lnTo>
                  <a:pt x="15653" y="0"/>
                </a:lnTo>
                <a:lnTo>
                  <a:pt x="19662" y="3345"/>
                </a:lnTo>
                <a:lnTo>
                  <a:pt x="20734" y="15857"/>
                </a:lnTo>
                <a:lnTo>
                  <a:pt x="16878" y="19100"/>
                </a:lnTo>
                <a:lnTo>
                  <a:pt x="11224" y="20351"/>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30" name="object 230"/>
          <p:cNvSpPr/>
          <p:nvPr/>
        </p:nvSpPr>
        <p:spPr>
          <a:xfrm>
            <a:off x="9323973" y="94316"/>
            <a:ext cx="13547" cy="13547"/>
          </a:xfrm>
          <a:custGeom>
            <a:avLst/>
            <a:gdLst/>
            <a:ahLst/>
            <a:cxnLst/>
            <a:rect l="l" t="t" r="r" b="b"/>
            <a:pathLst>
              <a:path w="20319" h="20319">
                <a:moveTo>
                  <a:pt x="16265" y="19968"/>
                </a:moveTo>
                <a:lnTo>
                  <a:pt x="10086" y="19917"/>
                </a:lnTo>
                <a:lnTo>
                  <a:pt x="4111" y="19892"/>
                </a:lnTo>
                <a:lnTo>
                  <a:pt x="102" y="16393"/>
                </a:lnTo>
                <a:lnTo>
                  <a:pt x="0" y="3906"/>
                </a:lnTo>
                <a:lnTo>
                  <a:pt x="3600" y="204"/>
                </a:lnTo>
                <a:lnTo>
                  <a:pt x="16163" y="0"/>
                </a:lnTo>
                <a:lnTo>
                  <a:pt x="19100" y="4060"/>
                </a:lnTo>
                <a:lnTo>
                  <a:pt x="20045" y="9958"/>
                </a:lnTo>
                <a:lnTo>
                  <a:pt x="19483" y="16061"/>
                </a:lnTo>
                <a:lnTo>
                  <a:pt x="16265" y="19968"/>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31" name="object 231"/>
          <p:cNvSpPr/>
          <p:nvPr/>
        </p:nvSpPr>
        <p:spPr>
          <a:xfrm>
            <a:off x="9491008" y="1435907"/>
            <a:ext cx="11007" cy="13970"/>
          </a:xfrm>
          <a:custGeom>
            <a:avLst/>
            <a:gdLst/>
            <a:ahLst/>
            <a:cxnLst/>
            <a:rect l="l" t="t" r="r" b="b"/>
            <a:pathLst>
              <a:path w="16509" h="20955">
                <a:moveTo>
                  <a:pt x="15729" y="20658"/>
                </a:moveTo>
                <a:lnTo>
                  <a:pt x="3728" y="19892"/>
                </a:lnTo>
                <a:lnTo>
                  <a:pt x="0" y="15934"/>
                </a:lnTo>
                <a:lnTo>
                  <a:pt x="1149" y="3753"/>
                </a:lnTo>
                <a:lnTo>
                  <a:pt x="4877" y="0"/>
                </a:lnTo>
                <a:lnTo>
                  <a:pt x="16464" y="821"/>
                </a:lnTo>
                <a:lnTo>
                  <a:pt x="16464" y="19977"/>
                </a:lnTo>
                <a:lnTo>
                  <a:pt x="15729" y="20658"/>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32" name="object 232"/>
          <p:cNvSpPr/>
          <p:nvPr/>
        </p:nvSpPr>
        <p:spPr>
          <a:xfrm>
            <a:off x="6303997" y="1435924"/>
            <a:ext cx="13547" cy="13970"/>
          </a:xfrm>
          <a:custGeom>
            <a:avLst/>
            <a:gdLst/>
            <a:ahLst/>
            <a:cxnLst/>
            <a:rect l="l" t="t" r="r" b="b"/>
            <a:pathLst>
              <a:path w="20320" h="20955">
                <a:moveTo>
                  <a:pt x="4672" y="20785"/>
                </a:moveTo>
                <a:lnTo>
                  <a:pt x="714" y="17057"/>
                </a:lnTo>
                <a:lnTo>
                  <a:pt x="0" y="5055"/>
                </a:lnTo>
                <a:lnTo>
                  <a:pt x="3421" y="817"/>
                </a:lnTo>
                <a:lnTo>
                  <a:pt x="9626" y="408"/>
                </a:lnTo>
                <a:lnTo>
                  <a:pt x="15780" y="0"/>
                </a:lnTo>
                <a:lnTo>
                  <a:pt x="19381" y="3498"/>
                </a:lnTo>
                <a:lnTo>
                  <a:pt x="20326" y="9729"/>
                </a:lnTo>
                <a:lnTo>
                  <a:pt x="20249" y="15883"/>
                </a:lnTo>
                <a:lnTo>
                  <a:pt x="16878" y="19662"/>
                </a:lnTo>
                <a:lnTo>
                  <a:pt x="4672" y="20785"/>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33" name="object 233"/>
          <p:cNvSpPr/>
          <p:nvPr/>
        </p:nvSpPr>
        <p:spPr>
          <a:xfrm>
            <a:off x="6136570" y="1435856"/>
            <a:ext cx="13970" cy="13970"/>
          </a:xfrm>
          <a:custGeom>
            <a:avLst/>
            <a:gdLst/>
            <a:ahLst/>
            <a:cxnLst/>
            <a:rect l="l" t="t" r="r" b="b"/>
            <a:pathLst>
              <a:path w="20954" h="20955">
                <a:moveTo>
                  <a:pt x="5234" y="20734"/>
                </a:moveTo>
                <a:lnTo>
                  <a:pt x="944" y="17364"/>
                </a:lnTo>
                <a:lnTo>
                  <a:pt x="0" y="5081"/>
                </a:lnTo>
                <a:lnTo>
                  <a:pt x="3345" y="1072"/>
                </a:lnTo>
                <a:lnTo>
                  <a:pt x="9550" y="536"/>
                </a:lnTo>
                <a:lnTo>
                  <a:pt x="15857" y="0"/>
                </a:lnTo>
                <a:lnTo>
                  <a:pt x="19100" y="3830"/>
                </a:lnTo>
                <a:lnTo>
                  <a:pt x="20428" y="9831"/>
                </a:lnTo>
                <a:lnTo>
                  <a:pt x="20351" y="15831"/>
                </a:lnTo>
                <a:lnTo>
                  <a:pt x="17236" y="19917"/>
                </a:lnTo>
                <a:lnTo>
                  <a:pt x="5234" y="2073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34" name="object 234"/>
          <p:cNvSpPr/>
          <p:nvPr/>
        </p:nvSpPr>
        <p:spPr>
          <a:xfrm>
            <a:off x="6303810" y="1939345"/>
            <a:ext cx="13970" cy="13970"/>
          </a:xfrm>
          <a:custGeom>
            <a:avLst/>
            <a:gdLst/>
            <a:ahLst/>
            <a:cxnLst/>
            <a:rect l="l" t="t" r="r" b="b"/>
            <a:pathLst>
              <a:path w="20954" h="20955">
                <a:moveTo>
                  <a:pt x="15627" y="20836"/>
                </a:moveTo>
                <a:lnTo>
                  <a:pt x="3702" y="19892"/>
                </a:lnTo>
                <a:lnTo>
                  <a:pt x="0" y="15857"/>
                </a:lnTo>
                <a:lnTo>
                  <a:pt x="1353" y="3728"/>
                </a:lnTo>
                <a:lnTo>
                  <a:pt x="5132" y="0"/>
                </a:lnTo>
                <a:lnTo>
                  <a:pt x="11414" y="561"/>
                </a:lnTo>
                <a:lnTo>
                  <a:pt x="17644" y="1098"/>
                </a:lnTo>
                <a:lnTo>
                  <a:pt x="20479" y="5158"/>
                </a:lnTo>
                <a:lnTo>
                  <a:pt x="20606" y="11235"/>
                </a:lnTo>
                <a:lnTo>
                  <a:pt x="19483" y="17363"/>
                </a:lnTo>
                <a:lnTo>
                  <a:pt x="15627" y="20836"/>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35" name="object 235"/>
          <p:cNvSpPr/>
          <p:nvPr/>
        </p:nvSpPr>
        <p:spPr>
          <a:xfrm>
            <a:off x="6471577" y="1939599"/>
            <a:ext cx="13547" cy="13547"/>
          </a:xfrm>
          <a:custGeom>
            <a:avLst/>
            <a:gdLst/>
            <a:ahLst/>
            <a:cxnLst/>
            <a:rect l="l" t="t" r="r" b="b"/>
            <a:pathLst>
              <a:path w="20320" h="20319">
                <a:moveTo>
                  <a:pt x="16061" y="20198"/>
                </a:moveTo>
                <a:lnTo>
                  <a:pt x="9882" y="19968"/>
                </a:lnTo>
                <a:lnTo>
                  <a:pt x="3906" y="19713"/>
                </a:lnTo>
                <a:lnTo>
                  <a:pt x="0" y="16163"/>
                </a:lnTo>
                <a:lnTo>
                  <a:pt x="255" y="3600"/>
                </a:lnTo>
                <a:lnTo>
                  <a:pt x="4085" y="485"/>
                </a:lnTo>
                <a:lnTo>
                  <a:pt x="10086" y="0"/>
                </a:lnTo>
                <a:lnTo>
                  <a:pt x="16419" y="663"/>
                </a:lnTo>
                <a:lnTo>
                  <a:pt x="19994" y="4290"/>
                </a:lnTo>
                <a:lnTo>
                  <a:pt x="19891" y="16419"/>
                </a:lnTo>
                <a:lnTo>
                  <a:pt x="16061" y="20198"/>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36" name="object 236"/>
          <p:cNvSpPr/>
          <p:nvPr/>
        </p:nvSpPr>
        <p:spPr>
          <a:xfrm>
            <a:off x="9323736" y="1939412"/>
            <a:ext cx="13970" cy="13970"/>
          </a:xfrm>
          <a:custGeom>
            <a:avLst/>
            <a:gdLst/>
            <a:ahLst/>
            <a:cxnLst/>
            <a:rect l="l" t="t" r="r" b="b"/>
            <a:pathLst>
              <a:path w="20955" h="20955">
                <a:moveTo>
                  <a:pt x="11542" y="20530"/>
                </a:moveTo>
                <a:lnTo>
                  <a:pt x="5183" y="20045"/>
                </a:lnTo>
                <a:lnTo>
                  <a:pt x="868" y="17338"/>
                </a:lnTo>
                <a:lnTo>
                  <a:pt x="0" y="4979"/>
                </a:lnTo>
                <a:lnTo>
                  <a:pt x="3345" y="995"/>
                </a:lnTo>
                <a:lnTo>
                  <a:pt x="9550" y="485"/>
                </a:lnTo>
                <a:lnTo>
                  <a:pt x="15857" y="0"/>
                </a:lnTo>
                <a:lnTo>
                  <a:pt x="19560" y="3753"/>
                </a:lnTo>
                <a:lnTo>
                  <a:pt x="20888" y="15934"/>
                </a:lnTo>
                <a:lnTo>
                  <a:pt x="16904" y="19151"/>
                </a:lnTo>
                <a:lnTo>
                  <a:pt x="11542" y="20530"/>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37" name="object 237"/>
          <p:cNvSpPr/>
          <p:nvPr/>
        </p:nvSpPr>
        <p:spPr>
          <a:xfrm>
            <a:off x="6303997" y="261402"/>
            <a:ext cx="13970" cy="13970"/>
          </a:xfrm>
          <a:custGeom>
            <a:avLst/>
            <a:gdLst/>
            <a:ahLst/>
            <a:cxnLst/>
            <a:rect l="l" t="t" r="r" b="b"/>
            <a:pathLst>
              <a:path w="20954" h="20954">
                <a:moveTo>
                  <a:pt x="10443" y="20683"/>
                </a:moveTo>
                <a:lnTo>
                  <a:pt x="3472" y="19534"/>
                </a:lnTo>
                <a:lnTo>
                  <a:pt x="0" y="15729"/>
                </a:lnTo>
                <a:lnTo>
                  <a:pt x="740" y="3728"/>
                </a:lnTo>
                <a:lnTo>
                  <a:pt x="4698" y="0"/>
                </a:lnTo>
                <a:lnTo>
                  <a:pt x="16853" y="1149"/>
                </a:lnTo>
                <a:lnTo>
                  <a:pt x="20581" y="4877"/>
                </a:lnTo>
                <a:lnTo>
                  <a:pt x="19815" y="17568"/>
                </a:lnTo>
                <a:lnTo>
                  <a:pt x="15474" y="20045"/>
                </a:lnTo>
                <a:lnTo>
                  <a:pt x="10443" y="20658"/>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38" name="object 238"/>
          <p:cNvSpPr/>
          <p:nvPr/>
        </p:nvSpPr>
        <p:spPr>
          <a:xfrm>
            <a:off x="6471492" y="261640"/>
            <a:ext cx="13970" cy="13547"/>
          </a:xfrm>
          <a:custGeom>
            <a:avLst/>
            <a:gdLst/>
            <a:ahLst/>
            <a:cxnLst/>
            <a:rect l="l" t="t" r="r" b="b"/>
            <a:pathLst>
              <a:path w="20954" h="20320">
                <a:moveTo>
                  <a:pt x="16036" y="20326"/>
                </a:moveTo>
                <a:lnTo>
                  <a:pt x="9677" y="19968"/>
                </a:lnTo>
                <a:lnTo>
                  <a:pt x="3498" y="19611"/>
                </a:lnTo>
                <a:lnTo>
                  <a:pt x="0" y="15780"/>
                </a:lnTo>
                <a:lnTo>
                  <a:pt x="587" y="3370"/>
                </a:lnTo>
                <a:lnTo>
                  <a:pt x="4698" y="0"/>
                </a:lnTo>
                <a:lnTo>
                  <a:pt x="16980" y="255"/>
                </a:lnTo>
                <a:lnTo>
                  <a:pt x="19560" y="4698"/>
                </a:lnTo>
                <a:lnTo>
                  <a:pt x="20428" y="9575"/>
                </a:lnTo>
                <a:lnTo>
                  <a:pt x="19100" y="16342"/>
                </a:lnTo>
                <a:lnTo>
                  <a:pt x="16036" y="20326"/>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39" name="object 239"/>
          <p:cNvSpPr/>
          <p:nvPr/>
        </p:nvSpPr>
        <p:spPr>
          <a:xfrm>
            <a:off x="9323939" y="261623"/>
            <a:ext cx="13547" cy="13547"/>
          </a:xfrm>
          <a:custGeom>
            <a:avLst/>
            <a:gdLst/>
            <a:ahLst/>
            <a:cxnLst/>
            <a:rect l="l" t="t" r="r" b="b"/>
            <a:pathLst>
              <a:path w="20319" h="20320">
                <a:moveTo>
                  <a:pt x="3906" y="20070"/>
                </a:moveTo>
                <a:lnTo>
                  <a:pt x="204" y="16470"/>
                </a:lnTo>
                <a:lnTo>
                  <a:pt x="0" y="3906"/>
                </a:lnTo>
                <a:lnTo>
                  <a:pt x="4060" y="944"/>
                </a:lnTo>
                <a:lnTo>
                  <a:pt x="9958" y="0"/>
                </a:lnTo>
                <a:lnTo>
                  <a:pt x="16061" y="561"/>
                </a:lnTo>
                <a:lnTo>
                  <a:pt x="19968" y="3779"/>
                </a:lnTo>
                <a:lnTo>
                  <a:pt x="19866" y="15959"/>
                </a:lnTo>
                <a:lnTo>
                  <a:pt x="16368" y="19968"/>
                </a:lnTo>
                <a:lnTo>
                  <a:pt x="10086" y="20019"/>
                </a:lnTo>
                <a:lnTo>
                  <a:pt x="3906" y="20070"/>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40" name="object 240"/>
          <p:cNvSpPr/>
          <p:nvPr/>
        </p:nvSpPr>
        <p:spPr>
          <a:xfrm>
            <a:off x="6304253" y="429135"/>
            <a:ext cx="13547" cy="13547"/>
          </a:xfrm>
          <a:custGeom>
            <a:avLst/>
            <a:gdLst/>
            <a:ahLst/>
            <a:cxnLst/>
            <a:rect l="l" t="t" r="r" b="b"/>
            <a:pathLst>
              <a:path w="20320" h="20320">
                <a:moveTo>
                  <a:pt x="10009" y="20070"/>
                </a:moveTo>
                <a:lnTo>
                  <a:pt x="3906" y="19560"/>
                </a:lnTo>
                <a:lnTo>
                  <a:pt x="0" y="16342"/>
                </a:lnTo>
                <a:lnTo>
                  <a:pt x="0" y="4187"/>
                </a:lnTo>
                <a:lnTo>
                  <a:pt x="3498" y="153"/>
                </a:lnTo>
                <a:lnTo>
                  <a:pt x="15934" y="0"/>
                </a:lnTo>
                <a:lnTo>
                  <a:pt x="19636" y="3600"/>
                </a:lnTo>
                <a:lnTo>
                  <a:pt x="19789" y="9805"/>
                </a:lnTo>
                <a:lnTo>
                  <a:pt x="19968" y="16138"/>
                </a:lnTo>
                <a:lnTo>
                  <a:pt x="15908" y="19100"/>
                </a:lnTo>
                <a:lnTo>
                  <a:pt x="10009" y="20070"/>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41" name="object 241"/>
          <p:cNvSpPr/>
          <p:nvPr/>
        </p:nvSpPr>
        <p:spPr>
          <a:xfrm>
            <a:off x="9491110" y="1268378"/>
            <a:ext cx="11007" cy="13970"/>
          </a:xfrm>
          <a:custGeom>
            <a:avLst/>
            <a:gdLst/>
            <a:ahLst/>
            <a:cxnLst/>
            <a:rect l="l" t="t" r="r" b="b"/>
            <a:pathLst>
              <a:path w="16509" h="20955">
                <a:moveTo>
                  <a:pt x="15704" y="20862"/>
                </a:moveTo>
                <a:lnTo>
                  <a:pt x="3370" y="19917"/>
                </a:lnTo>
                <a:lnTo>
                  <a:pt x="0" y="15653"/>
                </a:lnTo>
                <a:lnTo>
                  <a:pt x="817" y="3702"/>
                </a:lnTo>
                <a:lnTo>
                  <a:pt x="4800" y="0"/>
                </a:lnTo>
                <a:lnTo>
                  <a:pt x="16311" y="1204"/>
                </a:lnTo>
                <a:lnTo>
                  <a:pt x="16311" y="20289"/>
                </a:lnTo>
                <a:lnTo>
                  <a:pt x="15704" y="20862"/>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42" name="object 242"/>
          <p:cNvSpPr/>
          <p:nvPr/>
        </p:nvSpPr>
        <p:spPr>
          <a:xfrm>
            <a:off x="6136775" y="1268753"/>
            <a:ext cx="13547" cy="13547"/>
          </a:xfrm>
          <a:custGeom>
            <a:avLst/>
            <a:gdLst/>
            <a:ahLst/>
            <a:cxnLst/>
            <a:rect l="l" t="t" r="r" b="b"/>
            <a:pathLst>
              <a:path w="20320" h="20319">
                <a:moveTo>
                  <a:pt x="9805" y="19994"/>
                </a:moveTo>
                <a:lnTo>
                  <a:pt x="3702" y="19279"/>
                </a:lnTo>
                <a:lnTo>
                  <a:pt x="0" y="15985"/>
                </a:lnTo>
                <a:lnTo>
                  <a:pt x="255" y="3498"/>
                </a:lnTo>
                <a:lnTo>
                  <a:pt x="4264" y="0"/>
                </a:lnTo>
                <a:lnTo>
                  <a:pt x="16393" y="76"/>
                </a:lnTo>
                <a:lnTo>
                  <a:pt x="20172" y="3906"/>
                </a:lnTo>
                <a:lnTo>
                  <a:pt x="19713" y="16112"/>
                </a:lnTo>
                <a:lnTo>
                  <a:pt x="16087" y="19610"/>
                </a:lnTo>
                <a:lnTo>
                  <a:pt x="9805" y="1999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43" name="object 243"/>
          <p:cNvSpPr/>
          <p:nvPr/>
        </p:nvSpPr>
        <p:spPr>
          <a:xfrm>
            <a:off x="9491076" y="430258"/>
            <a:ext cx="11007" cy="13970"/>
          </a:xfrm>
          <a:custGeom>
            <a:avLst/>
            <a:gdLst/>
            <a:ahLst/>
            <a:cxnLst/>
            <a:rect l="l" t="t" r="r" b="b"/>
            <a:pathLst>
              <a:path w="16509" h="20954">
                <a:moveTo>
                  <a:pt x="4545" y="20453"/>
                </a:moveTo>
                <a:lnTo>
                  <a:pt x="919" y="16623"/>
                </a:lnTo>
                <a:lnTo>
                  <a:pt x="0" y="4468"/>
                </a:lnTo>
                <a:lnTo>
                  <a:pt x="3727" y="612"/>
                </a:lnTo>
                <a:lnTo>
                  <a:pt x="15908" y="0"/>
                </a:lnTo>
                <a:lnTo>
                  <a:pt x="16362" y="505"/>
                </a:lnTo>
                <a:lnTo>
                  <a:pt x="16362" y="19829"/>
                </a:lnTo>
                <a:lnTo>
                  <a:pt x="10851" y="20096"/>
                </a:lnTo>
                <a:lnTo>
                  <a:pt x="4545" y="20453"/>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44" name="object 244"/>
          <p:cNvSpPr/>
          <p:nvPr/>
        </p:nvSpPr>
        <p:spPr>
          <a:xfrm>
            <a:off x="6136843" y="596442"/>
            <a:ext cx="13547" cy="13547"/>
          </a:xfrm>
          <a:custGeom>
            <a:avLst/>
            <a:gdLst/>
            <a:ahLst/>
            <a:cxnLst/>
            <a:rect l="l" t="t" r="r" b="b"/>
            <a:pathLst>
              <a:path w="20320" h="20319">
                <a:moveTo>
                  <a:pt x="10009" y="19994"/>
                </a:moveTo>
                <a:lnTo>
                  <a:pt x="3804" y="19994"/>
                </a:lnTo>
                <a:lnTo>
                  <a:pt x="127" y="16393"/>
                </a:lnTo>
                <a:lnTo>
                  <a:pt x="0" y="3881"/>
                </a:lnTo>
                <a:lnTo>
                  <a:pt x="3932" y="357"/>
                </a:lnTo>
                <a:lnTo>
                  <a:pt x="16087" y="0"/>
                </a:lnTo>
                <a:lnTo>
                  <a:pt x="19330" y="3881"/>
                </a:lnTo>
                <a:lnTo>
                  <a:pt x="20045" y="9958"/>
                </a:lnTo>
                <a:lnTo>
                  <a:pt x="19228" y="15857"/>
                </a:lnTo>
                <a:lnTo>
                  <a:pt x="16317" y="19968"/>
                </a:lnTo>
                <a:lnTo>
                  <a:pt x="10009" y="19968"/>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45" name="object 245"/>
          <p:cNvSpPr/>
          <p:nvPr/>
        </p:nvSpPr>
        <p:spPr>
          <a:xfrm>
            <a:off x="6303930" y="596119"/>
            <a:ext cx="13970" cy="14393"/>
          </a:xfrm>
          <a:custGeom>
            <a:avLst/>
            <a:gdLst/>
            <a:ahLst/>
            <a:cxnLst/>
            <a:rect l="l" t="t" r="r" b="b"/>
            <a:pathLst>
              <a:path w="20954" h="21590">
                <a:moveTo>
                  <a:pt x="15678" y="20990"/>
                </a:moveTo>
                <a:lnTo>
                  <a:pt x="9550" y="20453"/>
                </a:lnTo>
                <a:lnTo>
                  <a:pt x="3370" y="19943"/>
                </a:lnTo>
                <a:lnTo>
                  <a:pt x="0" y="15627"/>
                </a:lnTo>
                <a:lnTo>
                  <a:pt x="944" y="3677"/>
                </a:lnTo>
                <a:lnTo>
                  <a:pt x="4953" y="0"/>
                </a:lnTo>
                <a:lnTo>
                  <a:pt x="17134" y="1353"/>
                </a:lnTo>
                <a:lnTo>
                  <a:pt x="20453" y="5183"/>
                </a:lnTo>
                <a:lnTo>
                  <a:pt x="20402" y="11312"/>
                </a:lnTo>
                <a:lnTo>
                  <a:pt x="19355" y="17568"/>
                </a:lnTo>
                <a:lnTo>
                  <a:pt x="15678" y="20990"/>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46" name="object 246"/>
          <p:cNvSpPr/>
          <p:nvPr/>
        </p:nvSpPr>
        <p:spPr>
          <a:xfrm>
            <a:off x="9491145" y="597600"/>
            <a:ext cx="11007" cy="13970"/>
          </a:xfrm>
          <a:custGeom>
            <a:avLst/>
            <a:gdLst/>
            <a:ahLst/>
            <a:cxnLst/>
            <a:rect l="l" t="t" r="r" b="b"/>
            <a:pathLst>
              <a:path w="16509" h="20955">
                <a:moveTo>
                  <a:pt x="4672" y="20785"/>
                </a:moveTo>
                <a:lnTo>
                  <a:pt x="714" y="17057"/>
                </a:lnTo>
                <a:lnTo>
                  <a:pt x="0" y="5055"/>
                </a:lnTo>
                <a:lnTo>
                  <a:pt x="3421" y="842"/>
                </a:lnTo>
                <a:lnTo>
                  <a:pt x="15780" y="0"/>
                </a:lnTo>
                <a:lnTo>
                  <a:pt x="16260" y="466"/>
                </a:lnTo>
                <a:lnTo>
                  <a:pt x="16260" y="19743"/>
                </a:lnTo>
                <a:lnTo>
                  <a:pt x="10903" y="20198"/>
                </a:lnTo>
                <a:lnTo>
                  <a:pt x="4672" y="20785"/>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47" name="object 247"/>
          <p:cNvSpPr/>
          <p:nvPr/>
        </p:nvSpPr>
        <p:spPr>
          <a:xfrm>
            <a:off x="6136570" y="765145"/>
            <a:ext cx="13970" cy="13547"/>
          </a:xfrm>
          <a:custGeom>
            <a:avLst/>
            <a:gdLst/>
            <a:ahLst/>
            <a:cxnLst/>
            <a:rect l="l" t="t" r="r" b="b"/>
            <a:pathLst>
              <a:path w="20954" h="20319">
                <a:moveTo>
                  <a:pt x="4647" y="20326"/>
                </a:moveTo>
                <a:lnTo>
                  <a:pt x="842" y="16827"/>
                </a:lnTo>
                <a:lnTo>
                  <a:pt x="0" y="4136"/>
                </a:lnTo>
                <a:lnTo>
                  <a:pt x="4289" y="1404"/>
                </a:lnTo>
                <a:lnTo>
                  <a:pt x="9371" y="0"/>
                </a:lnTo>
                <a:lnTo>
                  <a:pt x="16061" y="331"/>
                </a:lnTo>
                <a:lnTo>
                  <a:pt x="20070" y="3498"/>
                </a:lnTo>
                <a:lnTo>
                  <a:pt x="20479" y="15576"/>
                </a:lnTo>
                <a:lnTo>
                  <a:pt x="17032" y="19738"/>
                </a:lnTo>
                <a:lnTo>
                  <a:pt x="10801" y="20019"/>
                </a:lnTo>
                <a:lnTo>
                  <a:pt x="4647" y="20326"/>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48" name="object 248"/>
          <p:cNvSpPr/>
          <p:nvPr/>
        </p:nvSpPr>
        <p:spPr>
          <a:xfrm>
            <a:off x="9491264" y="1101309"/>
            <a:ext cx="11007" cy="13547"/>
          </a:xfrm>
          <a:custGeom>
            <a:avLst/>
            <a:gdLst/>
            <a:ahLst/>
            <a:cxnLst/>
            <a:rect l="l" t="t" r="r" b="b"/>
            <a:pathLst>
              <a:path w="16509" h="20319">
                <a:moveTo>
                  <a:pt x="15907" y="19943"/>
                </a:moveTo>
                <a:lnTo>
                  <a:pt x="9907" y="19917"/>
                </a:lnTo>
                <a:lnTo>
                  <a:pt x="3778" y="19943"/>
                </a:lnTo>
                <a:lnTo>
                  <a:pt x="0" y="16138"/>
                </a:lnTo>
                <a:lnTo>
                  <a:pt x="357" y="3957"/>
                </a:lnTo>
                <a:lnTo>
                  <a:pt x="3957" y="434"/>
                </a:lnTo>
                <a:lnTo>
                  <a:pt x="10264" y="0"/>
                </a:lnTo>
                <a:lnTo>
                  <a:pt x="16081" y="613"/>
                </a:lnTo>
                <a:lnTo>
                  <a:pt x="16081" y="19790"/>
                </a:lnTo>
                <a:lnTo>
                  <a:pt x="15907" y="19943"/>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49" name="object 249"/>
          <p:cNvSpPr/>
          <p:nvPr/>
        </p:nvSpPr>
        <p:spPr>
          <a:xfrm>
            <a:off x="9490958" y="1604559"/>
            <a:ext cx="11430" cy="13970"/>
          </a:xfrm>
          <a:custGeom>
            <a:avLst/>
            <a:gdLst/>
            <a:ahLst/>
            <a:cxnLst/>
            <a:rect l="l" t="t" r="r" b="b"/>
            <a:pathLst>
              <a:path w="17144" h="20955">
                <a:moveTo>
                  <a:pt x="15627" y="20836"/>
                </a:moveTo>
                <a:lnTo>
                  <a:pt x="3702" y="19892"/>
                </a:lnTo>
                <a:lnTo>
                  <a:pt x="0" y="15857"/>
                </a:lnTo>
                <a:lnTo>
                  <a:pt x="1353" y="3728"/>
                </a:lnTo>
                <a:lnTo>
                  <a:pt x="5132" y="0"/>
                </a:lnTo>
                <a:lnTo>
                  <a:pt x="16541" y="1003"/>
                </a:lnTo>
                <a:lnTo>
                  <a:pt x="16541" y="20013"/>
                </a:lnTo>
                <a:lnTo>
                  <a:pt x="15627" y="20836"/>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50" name="object 250"/>
          <p:cNvSpPr/>
          <p:nvPr/>
        </p:nvSpPr>
        <p:spPr>
          <a:xfrm>
            <a:off x="9491230" y="933865"/>
            <a:ext cx="11007" cy="13547"/>
          </a:xfrm>
          <a:custGeom>
            <a:avLst/>
            <a:gdLst/>
            <a:ahLst/>
            <a:cxnLst/>
            <a:rect l="l" t="t" r="r" b="b"/>
            <a:pathLst>
              <a:path w="16509" h="20319">
                <a:moveTo>
                  <a:pt x="15806" y="20275"/>
                </a:moveTo>
                <a:lnTo>
                  <a:pt x="3396" y="19662"/>
                </a:lnTo>
                <a:lnTo>
                  <a:pt x="0" y="15525"/>
                </a:lnTo>
                <a:lnTo>
                  <a:pt x="459" y="3421"/>
                </a:lnTo>
                <a:lnTo>
                  <a:pt x="4443" y="255"/>
                </a:lnTo>
                <a:lnTo>
                  <a:pt x="10520" y="0"/>
                </a:lnTo>
                <a:lnTo>
                  <a:pt x="16132" y="1136"/>
                </a:lnTo>
                <a:lnTo>
                  <a:pt x="16132" y="19979"/>
                </a:lnTo>
                <a:lnTo>
                  <a:pt x="15806" y="20275"/>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51" name="object 251"/>
          <p:cNvSpPr/>
          <p:nvPr/>
        </p:nvSpPr>
        <p:spPr>
          <a:xfrm>
            <a:off x="9491110" y="764873"/>
            <a:ext cx="11007" cy="13970"/>
          </a:xfrm>
          <a:custGeom>
            <a:avLst/>
            <a:gdLst/>
            <a:ahLst/>
            <a:cxnLst/>
            <a:rect l="l" t="t" r="r" b="b"/>
            <a:pathLst>
              <a:path w="16509" h="20955">
                <a:moveTo>
                  <a:pt x="15704" y="20862"/>
                </a:moveTo>
                <a:lnTo>
                  <a:pt x="3370" y="19917"/>
                </a:lnTo>
                <a:lnTo>
                  <a:pt x="0" y="15653"/>
                </a:lnTo>
                <a:lnTo>
                  <a:pt x="817" y="3702"/>
                </a:lnTo>
                <a:lnTo>
                  <a:pt x="4800" y="0"/>
                </a:lnTo>
                <a:lnTo>
                  <a:pt x="16311" y="1204"/>
                </a:lnTo>
                <a:lnTo>
                  <a:pt x="16311" y="20289"/>
                </a:lnTo>
                <a:lnTo>
                  <a:pt x="15704" y="20862"/>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52" name="object 252"/>
          <p:cNvSpPr/>
          <p:nvPr/>
        </p:nvSpPr>
        <p:spPr>
          <a:xfrm>
            <a:off x="6136605" y="1099710"/>
            <a:ext cx="13970" cy="13970"/>
          </a:xfrm>
          <a:custGeom>
            <a:avLst/>
            <a:gdLst/>
            <a:ahLst/>
            <a:cxnLst/>
            <a:rect l="l" t="t" r="r" b="b"/>
            <a:pathLst>
              <a:path w="20954" h="20955">
                <a:moveTo>
                  <a:pt x="4749" y="20683"/>
                </a:moveTo>
                <a:lnTo>
                  <a:pt x="842" y="17287"/>
                </a:lnTo>
                <a:lnTo>
                  <a:pt x="0" y="4775"/>
                </a:lnTo>
                <a:lnTo>
                  <a:pt x="3804" y="1097"/>
                </a:lnTo>
                <a:lnTo>
                  <a:pt x="9728" y="561"/>
                </a:lnTo>
                <a:lnTo>
                  <a:pt x="15959" y="0"/>
                </a:lnTo>
                <a:lnTo>
                  <a:pt x="19279" y="3855"/>
                </a:lnTo>
                <a:lnTo>
                  <a:pt x="20402" y="9856"/>
                </a:lnTo>
                <a:lnTo>
                  <a:pt x="19892" y="15704"/>
                </a:lnTo>
                <a:lnTo>
                  <a:pt x="17159" y="19968"/>
                </a:lnTo>
                <a:lnTo>
                  <a:pt x="4749" y="20683"/>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53" name="object 253"/>
          <p:cNvSpPr/>
          <p:nvPr/>
        </p:nvSpPr>
        <p:spPr>
          <a:xfrm>
            <a:off x="7980527" y="2777771"/>
            <a:ext cx="13970" cy="11007"/>
          </a:xfrm>
          <a:custGeom>
            <a:avLst/>
            <a:gdLst/>
            <a:ahLst/>
            <a:cxnLst/>
            <a:rect l="l" t="t" r="r" b="b"/>
            <a:pathLst>
              <a:path w="20954" h="16510">
                <a:moveTo>
                  <a:pt x="20020" y="16490"/>
                </a:moveTo>
                <a:lnTo>
                  <a:pt x="528" y="16490"/>
                </a:lnTo>
                <a:lnTo>
                  <a:pt x="0" y="16035"/>
                </a:lnTo>
                <a:lnTo>
                  <a:pt x="995" y="3855"/>
                </a:lnTo>
                <a:lnTo>
                  <a:pt x="4621" y="0"/>
                </a:lnTo>
                <a:lnTo>
                  <a:pt x="17134" y="765"/>
                </a:lnTo>
                <a:lnTo>
                  <a:pt x="20606" y="4596"/>
                </a:lnTo>
                <a:lnTo>
                  <a:pt x="20020" y="16490"/>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54" name="object 254"/>
          <p:cNvSpPr/>
          <p:nvPr/>
        </p:nvSpPr>
        <p:spPr>
          <a:xfrm>
            <a:off x="2044167" y="2189979"/>
            <a:ext cx="2802467" cy="4668097"/>
          </a:xfrm>
          <a:custGeom>
            <a:avLst/>
            <a:gdLst/>
            <a:ahLst/>
            <a:cxnLst/>
            <a:rect l="l" t="t" r="r" b="b"/>
            <a:pathLst>
              <a:path w="4203700" h="7002145">
                <a:moveTo>
                  <a:pt x="4203369" y="2100237"/>
                </a:moveTo>
                <a:lnTo>
                  <a:pt x="4202823" y="2052142"/>
                </a:lnTo>
                <a:lnTo>
                  <a:pt x="4201185" y="2004288"/>
                </a:lnTo>
                <a:lnTo>
                  <a:pt x="4198493" y="1956714"/>
                </a:lnTo>
                <a:lnTo>
                  <a:pt x="4194733" y="1909406"/>
                </a:lnTo>
                <a:lnTo>
                  <a:pt x="4189920" y="1862404"/>
                </a:lnTo>
                <a:lnTo>
                  <a:pt x="4184078" y="1815706"/>
                </a:lnTo>
                <a:lnTo>
                  <a:pt x="4177207" y="1769313"/>
                </a:lnTo>
                <a:lnTo>
                  <a:pt x="4169333" y="1723250"/>
                </a:lnTo>
                <a:lnTo>
                  <a:pt x="4160456" y="1677530"/>
                </a:lnTo>
                <a:lnTo>
                  <a:pt x="4150588" y="1632153"/>
                </a:lnTo>
                <a:lnTo>
                  <a:pt x="4139742" y="1587144"/>
                </a:lnTo>
                <a:lnTo>
                  <a:pt x="4127931" y="1542516"/>
                </a:lnTo>
                <a:lnTo>
                  <a:pt x="4115168" y="1498269"/>
                </a:lnTo>
                <a:lnTo>
                  <a:pt x="4101465" y="1454416"/>
                </a:lnTo>
                <a:lnTo>
                  <a:pt x="4086834" y="1410982"/>
                </a:lnTo>
                <a:lnTo>
                  <a:pt x="4071277" y="1367955"/>
                </a:lnTo>
                <a:lnTo>
                  <a:pt x="4054818" y="1325372"/>
                </a:lnTo>
                <a:lnTo>
                  <a:pt x="4037469" y="1283233"/>
                </a:lnTo>
                <a:lnTo>
                  <a:pt x="4019245" y="1241552"/>
                </a:lnTo>
                <a:lnTo>
                  <a:pt x="4000131" y="1200340"/>
                </a:lnTo>
                <a:lnTo>
                  <a:pt x="3980180" y="1159611"/>
                </a:lnTo>
                <a:lnTo>
                  <a:pt x="3959364" y="1119365"/>
                </a:lnTo>
                <a:lnTo>
                  <a:pt x="3937724" y="1079639"/>
                </a:lnTo>
                <a:lnTo>
                  <a:pt x="3915270" y="1040409"/>
                </a:lnTo>
                <a:lnTo>
                  <a:pt x="3891991" y="1001725"/>
                </a:lnTo>
                <a:lnTo>
                  <a:pt x="3867912" y="963574"/>
                </a:lnTo>
                <a:lnTo>
                  <a:pt x="3843058" y="925969"/>
                </a:lnTo>
                <a:lnTo>
                  <a:pt x="3817416" y="888936"/>
                </a:lnTo>
                <a:lnTo>
                  <a:pt x="3791026" y="852474"/>
                </a:lnTo>
                <a:lnTo>
                  <a:pt x="3763873" y="816610"/>
                </a:lnTo>
                <a:lnTo>
                  <a:pt x="3735971" y="781329"/>
                </a:lnTo>
                <a:lnTo>
                  <a:pt x="3707358" y="746671"/>
                </a:lnTo>
                <a:lnTo>
                  <a:pt x="3678021" y="712635"/>
                </a:lnTo>
                <a:lnTo>
                  <a:pt x="3647986" y="679221"/>
                </a:lnTo>
                <a:lnTo>
                  <a:pt x="3617252" y="646468"/>
                </a:lnTo>
                <a:lnTo>
                  <a:pt x="3585845" y="614362"/>
                </a:lnTo>
                <a:lnTo>
                  <a:pt x="3553764" y="582930"/>
                </a:lnTo>
                <a:lnTo>
                  <a:pt x="3521024" y="552183"/>
                </a:lnTo>
                <a:lnTo>
                  <a:pt x="3487636" y="522122"/>
                </a:lnTo>
                <a:lnTo>
                  <a:pt x="3453625" y="492772"/>
                </a:lnTo>
                <a:lnTo>
                  <a:pt x="3418992" y="464134"/>
                </a:lnTo>
                <a:lnTo>
                  <a:pt x="3383737" y="436232"/>
                </a:lnTo>
                <a:lnTo>
                  <a:pt x="3347897" y="409067"/>
                </a:lnTo>
                <a:lnTo>
                  <a:pt x="3311461" y="382651"/>
                </a:lnTo>
                <a:lnTo>
                  <a:pt x="3274466" y="356997"/>
                </a:lnTo>
                <a:lnTo>
                  <a:pt x="3236899" y="332130"/>
                </a:lnTo>
                <a:lnTo>
                  <a:pt x="3198774" y="308051"/>
                </a:lnTo>
                <a:lnTo>
                  <a:pt x="3160128" y="284759"/>
                </a:lnTo>
                <a:lnTo>
                  <a:pt x="3120948" y="262293"/>
                </a:lnTo>
                <a:lnTo>
                  <a:pt x="3081248" y="240639"/>
                </a:lnTo>
                <a:lnTo>
                  <a:pt x="3041053" y="219824"/>
                </a:lnTo>
                <a:lnTo>
                  <a:pt x="3000362" y="199859"/>
                </a:lnTo>
                <a:lnTo>
                  <a:pt x="2959189" y="180746"/>
                </a:lnTo>
                <a:lnTo>
                  <a:pt x="2917558" y="162509"/>
                </a:lnTo>
                <a:lnTo>
                  <a:pt x="2875457" y="145161"/>
                </a:lnTo>
                <a:lnTo>
                  <a:pt x="2832925" y="128701"/>
                </a:lnTo>
                <a:lnTo>
                  <a:pt x="2789961" y="113144"/>
                </a:lnTo>
                <a:lnTo>
                  <a:pt x="2746565" y="98501"/>
                </a:lnTo>
                <a:lnTo>
                  <a:pt x="2702776" y="84797"/>
                </a:lnTo>
                <a:lnTo>
                  <a:pt x="2658580" y="72034"/>
                </a:lnTo>
                <a:lnTo>
                  <a:pt x="2614003" y="60223"/>
                </a:lnTo>
                <a:lnTo>
                  <a:pt x="2569057" y="49377"/>
                </a:lnTo>
                <a:lnTo>
                  <a:pt x="2523744" y="39509"/>
                </a:lnTo>
                <a:lnTo>
                  <a:pt x="2478087" y="30619"/>
                </a:lnTo>
                <a:lnTo>
                  <a:pt x="2432088" y="22745"/>
                </a:lnTo>
                <a:lnTo>
                  <a:pt x="2385771" y="15875"/>
                </a:lnTo>
                <a:lnTo>
                  <a:pt x="2339136" y="10033"/>
                </a:lnTo>
                <a:lnTo>
                  <a:pt x="2292210" y="5219"/>
                </a:lnTo>
                <a:lnTo>
                  <a:pt x="2244979" y="1460"/>
                </a:lnTo>
                <a:lnTo>
                  <a:pt x="2219210" y="0"/>
                </a:lnTo>
                <a:lnTo>
                  <a:pt x="1984159" y="0"/>
                </a:lnTo>
                <a:lnTo>
                  <a:pt x="1911159" y="5219"/>
                </a:lnTo>
                <a:lnTo>
                  <a:pt x="1864233" y="10033"/>
                </a:lnTo>
                <a:lnTo>
                  <a:pt x="1817598" y="15875"/>
                </a:lnTo>
                <a:lnTo>
                  <a:pt x="1771269" y="22745"/>
                </a:lnTo>
                <a:lnTo>
                  <a:pt x="1725282" y="30619"/>
                </a:lnTo>
                <a:lnTo>
                  <a:pt x="1679625" y="39509"/>
                </a:lnTo>
                <a:lnTo>
                  <a:pt x="1634312" y="49377"/>
                </a:lnTo>
                <a:lnTo>
                  <a:pt x="1589366" y="60223"/>
                </a:lnTo>
                <a:lnTo>
                  <a:pt x="1544789" y="72034"/>
                </a:lnTo>
                <a:lnTo>
                  <a:pt x="1500593" y="84797"/>
                </a:lnTo>
                <a:lnTo>
                  <a:pt x="1456804" y="98501"/>
                </a:lnTo>
                <a:lnTo>
                  <a:pt x="1413408" y="113144"/>
                </a:lnTo>
                <a:lnTo>
                  <a:pt x="1370444" y="128701"/>
                </a:lnTo>
                <a:lnTo>
                  <a:pt x="1327912" y="145161"/>
                </a:lnTo>
                <a:lnTo>
                  <a:pt x="1285811" y="162509"/>
                </a:lnTo>
                <a:lnTo>
                  <a:pt x="1244180" y="180746"/>
                </a:lnTo>
                <a:lnTo>
                  <a:pt x="1203007" y="199859"/>
                </a:lnTo>
                <a:lnTo>
                  <a:pt x="1162316" y="219824"/>
                </a:lnTo>
                <a:lnTo>
                  <a:pt x="1122121" y="240639"/>
                </a:lnTo>
                <a:lnTo>
                  <a:pt x="1082421" y="262293"/>
                </a:lnTo>
                <a:lnTo>
                  <a:pt x="1043241" y="284759"/>
                </a:lnTo>
                <a:lnTo>
                  <a:pt x="1004582" y="308051"/>
                </a:lnTo>
                <a:lnTo>
                  <a:pt x="966470" y="332130"/>
                </a:lnTo>
                <a:lnTo>
                  <a:pt x="928903" y="356997"/>
                </a:lnTo>
                <a:lnTo>
                  <a:pt x="891908" y="382651"/>
                </a:lnTo>
                <a:lnTo>
                  <a:pt x="855472" y="409067"/>
                </a:lnTo>
                <a:lnTo>
                  <a:pt x="819632" y="436232"/>
                </a:lnTo>
                <a:lnTo>
                  <a:pt x="784377" y="464134"/>
                </a:lnTo>
                <a:lnTo>
                  <a:pt x="749744" y="492772"/>
                </a:lnTo>
                <a:lnTo>
                  <a:pt x="715733" y="522122"/>
                </a:lnTo>
                <a:lnTo>
                  <a:pt x="682345" y="552183"/>
                </a:lnTo>
                <a:lnTo>
                  <a:pt x="649605" y="582930"/>
                </a:lnTo>
                <a:lnTo>
                  <a:pt x="617524" y="614362"/>
                </a:lnTo>
                <a:lnTo>
                  <a:pt x="586117" y="646468"/>
                </a:lnTo>
                <a:lnTo>
                  <a:pt x="555383" y="679221"/>
                </a:lnTo>
                <a:lnTo>
                  <a:pt x="525348" y="712622"/>
                </a:lnTo>
                <a:lnTo>
                  <a:pt x="496011" y="746671"/>
                </a:lnTo>
                <a:lnTo>
                  <a:pt x="467385" y="781329"/>
                </a:lnTo>
                <a:lnTo>
                  <a:pt x="439496" y="816610"/>
                </a:lnTo>
                <a:lnTo>
                  <a:pt x="412343" y="852474"/>
                </a:lnTo>
                <a:lnTo>
                  <a:pt x="385953" y="888936"/>
                </a:lnTo>
                <a:lnTo>
                  <a:pt x="360311" y="925969"/>
                </a:lnTo>
                <a:lnTo>
                  <a:pt x="335445" y="963574"/>
                </a:lnTo>
                <a:lnTo>
                  <a:pt x="311378" y="1001725"/>
                </a:lnTo>
                <a:lnTo>
                  <a:pt x="288099" y="1040409"/>
                </a:lnTo>
                <a:lnTo>
                  <a:pt x="265633" y="1079627"/>
                </a:lnTo>
                <a:lnTo>
                  <a:pt x="243992" y="1119365"/>
                </a:lnTo>
                <a:lnTo>
                  <a:pt x="223189" y="1159611"/>
                </a:lnTo>
                <a:lnTo>
                  <a:pt x="203225" y="1200340"/>
                </a:lnTo>
                <a:lnTo>
                  <a:pt x="184124" y="1241552"/>
                </a:lnTo>
                <a:lnTo>
                  <a:pt x="165900" y="1283233"/>
                </a:lnTo>
                <a:lnTo>
                  <a:pt x="148551" y="1325372"/>
                </a:lnTo>
                <a:lnTo>
                  <a:pt x="132092" y="1367955"/>
                </a:lnTo>
                <a:lnTo>
                  <a:pt x="116535" y="1410970"/>
                </a:lnTo>
                <a:lnTo>
                  <a:pt x="101904" y="1454416"/>
                </a:lnTo>
                <a:lnTo>
                  <a:pt x="88201" y="1498269"/>
                </a:lnTo>
                <a:lnTo>
                  <a:pt x="75438" y="1542516"/>
                </a:lnTo>
                <a:lnTo>
                  <a:pt x="63627" y="1587144"/>
                </a:lnTo>
                <a:lnTo>
                  <a:pt x="52781" y="1632153"/>
                </a:lnTo>
                <a:lnTo>
                  <a:pt x="42913" y="1677530"/>
                </a:lnTo>
                <a:lnTo>
                  <a:pt x="34036" y="1723250"/>
                </a:lnTo>
                <a:lnTo>
                  <a:pt x="26149" y="1769313"/>
                </a:lnTo>
                <a:lnTo>
                  <a:pt x="19291" y="1815706"/>
                </a:lnTo>
                <a:lnTo>
                  <a:pt x="13449" y="1862404"/>
                </a:lnTo>
                <a:lnTo>
                  <a:pt x="8636" y="1909406"/>
                </a:lnTo>
                <a:lnTo>
                  <a:pt x="4876" y="1956714"/>
                </a:lnTo>
                <a:lnTo>
                  <a:pt x="2171" y="2004288"/>
                </a:lnTo>
                <a:lnTo>
                  <a:pt x="546" y="2052142"/>
                </a:lnTo>
                <a:lnTo>
                  <a:pt x="0" y="2100237"/>
                </a:lnTo>
                <a:lnTo>
                  <a:pt x="0" y="7002031"/>
                </a:lnTo>
                <a:lnTo>
                  <a:pt x="90639" y="7002031"/>
                </a:lnTo>
                <a:lnTo>
                  <a:pt x="4112730" y="7002031"/>
                </a:lnTo>
                <a:lnTo>
                  <a:pt x="4203369" y="7002031"/>
                </a:lnTo>
                <a:lnTo>
                  <a:pt x="4203369" y="2100237"/>
                </a:lnTo>
                <a:close/>
              </a:path>
            </a:pathLst>
          </a:custGeom>
          <a:solidFill>
            <a:srgbClr val="3859BF"/>
          </a:solidFill>
        </p:spPr>
        <p:txBody>
          <a:bodyPr wrap="square" lIns="0" tIns="0" rIns="0" bIns="0" rtlCol="0"/>
          <a:lstStyle/>
          <a:p>
            <a:pPr defTabSz="609630"/>
            <a:endParaRPr sz="1200" kern="0">
              <a:solidFill>
                <a:sysClr val="windowText" lastClr="000000"/>
              </a:solidFill>
            </a:endParaRPr>
          </a:p>
        </p:txBody>
      </p:sp>
      <p:sp>
        <p:nvSpPr>
          <p:cNvPr id="255" name="object 255"/>
          <p:cNvSpPr txBox="1"/>
          <p:nvPr/>
        </p:nvSpPr>
        <p:spPr>
          <a:xfrm>
            <a:off x="2837128" y="2836049"/>
            <a:ext cx="1161203" cy="244448"/>
          </a:xfrm>
          <a:prstGeom prst="rect">
            <a:avLst/>
          </a:prstGeom>
        </p:spPr>
        <p:txBody>
          <a:bodyPr vert="horz" wrap="square" lIns="0" tIns="8467" rIns="0" bIns="0" rtlCol="0">
            <a:spAutoFit/>
          </a:bodyPr>
          <a:lstStyle/>
          <a:p>
            <a:pPr marL="8467" defTabSz="609630">
              <a:spcBef>
                <a:spcPts val="67"/>
              </a:spcBef>
            </a:pPr>
            <a:r>
              <a:rPr sz="1533" b="1" kern="0" spc="153">
                <a:solidFill>
                  <a:srgbClr val="FFFFFF"/>
                </a:solidFill>
                <a:latin typeface="Trebuchet MS"/>
                <a:cs typeface="Trebuchet MS"/>
              </a:rPr>
              <a:t>March</a:t>
            </a:r>
            <a:r>
              <a:rPr sz="1533" b="1" kern="0" spc="-93">
                <a:solidFill>
                  <a:srgbClr val="FFFFFF"/>
                </a:solidFill>
                <a:latin typeface="Trebuchet MS"/>
                <a:cs typeface="Trebuchet MS"/>
              </a:rPr>
              <a:t> </a:t>
            </a:r>
            <a:r>
              <a:rPr sz="1533" b="1" kern="0" spc="-13">
                <a:solidFill>
                  <a:srgbClr val="FFFFFF"/>
                </a:solidFill>
                <a:latin typeface="Trebuchet MS"/>
                <a:cs typeface="Trebuchet MS"/>
              </a:rPr>
              <a:t>2026</a:t>
            </a:r>
            <a:endParaRPr sz="1533" kern="0">
              <a:solidFill>
                <a:sysClr val="windowText" lastClr="000000"/>
              </a:solidFill>
              <a:latin typeface="Trebuchet MS"/>
              <a:cs typeface="Trebuchet MS"/>
            </a:endParaRPr>
          </a:p>
        </p:txBody>
      </p:sp>
      <p:grpSp>
        <p:nvGrpSpPr>
          <p:cNvPr id="256" name="object 256"/>
          <p:cNvGrpSpPr/>
          <p:nvPr/>
        </p:nvGrpSpPr>
        <p:grpSpPr>
          <a:xfrm>
            <a:off x="2232522" y="3373870"/>
            <a:ext cx="97790" cy="1805517"/>
            <a:chOff x="3348782" y="5060805"/>
            <a:chExt cx="146685" cy="2708275"/>
          </a:xfrm>
        </p:grpSpPr>
        <p:sp>
          <p:nvSpPr>
            <p:cNvPr id="257" name="object 257"/>
            <p:cNvSpPr/>
            <p:nvPr/>
          </p:nvSpPr>
          <p:spPr>
            <a:xfrm>
              <a:off x="3437775" y="5060809"/>
              <a:ext cx="57150" cy="361950"/>
            </a:xfrm>
            <a:custGeom>
              <a:avLst/>
              <a:gdLst/>
              <a:ahLst/>
              <a:cxnLst/>
              <a:rect l="l" t="t" r="r" b="b"/>
              <a:pathLst>
                <a:path w="57150" h="361950">
                  <a:moveTo>
                    <a:pt x="57150" y="329590"/>
                  </a:moveTo>
                  <a:lnTo>
                    <a:pt x="32359" y="304800"/>
                  </a:lnTo>
                  <a:lnTo>
                    <a:pt x="24790" y="304800"/>
                  </a:lnTo>
                  <a:lnTo>
                    <a:pt x="0" y="329590"/>
                  </a:lnTo>
                  <a:lnTo>
                    <a:pt x="0" y="337159"/>
                  </a:lnTo>
                  <a:lnTo>
                    <a:pt x="24790" y="361950"/>
                  </a:lnTo>
                  <a:lnTo>
                    <a:pt x="32359" y="361950"/>
                  </a:lnTo>
                  <a:lnTo>
                    <a:pt x="57150" y="337159"/>
                  </a:lnTo>
                  <a:lnTo>
                    <a:pt x="57150" y="333375"/>
                  </a:lnTo>
                  <a:lnTo>
                    <a:pt x="57150" y="329590"/>
                  </a:lnTo>
                  <a:close/>
                </a:path>
                <a:path w="57150" h="361950">
                  <a:moveTo>
                    <a:pt x="57150" y="24790"/>
                  </a:moveTo>
                  <a:lnTo>
                    <a:pt x="32359" y="0"/>
                  </a:lnTo>
                  <a:lnTo>
                    <a:pt x="24790" y="0"/>
                  </a:lnTo>
                  <a:lnTo>
                    <a:pt x="0" y="24790"/>
                  </a:lnTo>
                  <a:lnTo>
                    <a:pt x="0" y="32359"/>
                  </a:lnTo>
                  <a:lnTo>
                    <a:pt x="24790" y="57150"/>
                  </a:lnTo>
                  <a:lnTo>
                    <a:pt x="32359" y="57150"/>
                  </a:lnTo>
                  <a:lnTo>
                    <a:pt x="57150" y="32359"/>
                  </a:lnTo>
                  <a:lnTo>
                    <a:pt x="57150" y="28575"/>
                  </a:lnTo>
                  <a:lnTo>
                    <a:pt x="57150" y="24790"/>
                  </a:lnTo>
                  <a:close/>
                </a:path>
              </a:pathLst>
            </a:custGeom>
            <a:solidFill>
              <a:srgbClr val="FFFFFF"/>
            </a:solidFill>
          </p:spPr>
          <p:txBody>
            <a:bodyPr wrap="square" lIns="0" tIns="0" rIns="0" bIns="0" rtlCol="0"/>
            <a:lstStyle/>
            <a:p>
              <a:pPr defTabSz="609630"/>
              <a:endParaRPr sz="1200" kern="0">
                <a:solidFill>
                  <a:sysClr val="windowText" lastClr="000000"/>
                </a:solidFill>
              </a:endParaRPr>
            </a:p>
          </p:txBody>
        </p:sp>
        <p:pic>
          <p:nvPicPr>
            <p:cNvPr id="258" name="object 258"/>
            <p:cNvPicPr/>
            <p:nvPr/>
          </p:nvPicPr>
          <p:blipFill>
            <a:blip r:embed="rId145" cstate="print"/>
            <a:stretch>
              <a:fillRect/>
            </a:stretch>
          </p:blipFill>
          <p:spPr>
            <a:xfrm>
              <a:off x="3348782" y="7035582"/>
              <a:ext cx="66675" cy="66674"/>
            </a:xfrm>
            <a:prstGeom prst="rect">
              <a:avLst/>
            </a:prstGeom>
          </p:spPr>
        </p:pic>
        <p:pic>
          <p:nvPicPr>
            <p:cNvPr id="259" name="object 259"/>
            <p:cNvPicPr/>
            <p:nvPr/>
          </p:nvPicPr>
          <p:blipFill>
            <a:blip r:embed="rId145" cstate="print"/>
            <a:stretch>
              <a:fillRect/>
            </a:stretch>
          </p:blipFill>
          <p:spPr>
            <a:xfrm>
              <a:off x="3348782" y="7702332"/>
              <a:ext cx="66675" cy="66674"/>
            </a:xfrm>
            <a:prstGeom prst="rect">
              <a:avLst/>
            </a:prstGeom>
          </p:spPr>
        </p:pic>
      </p:grpSp>
      <p:sp>
        <p:nvSpPr>
          <p:cNvPr id="260" name="object 260"/>
          <p:cNvSpPr txBox="1"/>
          <p:nvPr/>
        </p:nvSpPr>
        <p:spPr>
          <a:xfrm>
            <a:off x="2406122" y="3253262"/>
            <a:ext cx="1840653" cy="623911"/>
          </a:xfrm>
          <a:prstGeom prst="rect">
            <a:avLst/>
          </a:prstGeom>
        </p:spPr>
        <p:txBody>
          <a:bodyPr vert="horz" wrap="square" lIns="0" tIns="8467" rIns="0" bIns="0" rtlCol="0">
            <a:spAutoFit/>
          </a:bodyPr>
          <a:lstStyle/>
          <a:p>
            <a:pPr marL="8467" defTabSz="609630">
              <a:spcBef>
                <a:spcPts val="67"/>
              </a:spcBef>
            </a:pPr>
            <a:r>
              <a:rPr sz="1333" kern="0" spc="90">
                <a:solidFill>
                  <a:srgbClr val="FFFFFF"/>
                </a:solidFill>
                <a:latin typeface="Trebuchet MS"/>
                <a:cs typeface="Trebuchet MS"/>
              </a:rPr>
              <a:t>Survey</a:t>
            </a:r>
            <a:endParaRPr sz="1333" kern="0">
              <a:solidFill>
                <a:sysClr val="windowText" lastClr="000000"/>
              </a:solidFill>
              <a:latin typeface="Trebuchet MS"/>
              <a:cs typeface="Trebuchet MS"/>
            </a:endParaRPr>
          </a:p>
          <a:p>
            <a:pPr marL="8467" marR="3387" defTabSz="609630"/>
            <a:r>
              <a:rPr sz="1333" kern="0" spc="87">
                <a:solidFill>
                  <a:srgbClr val="FFFFFF"/>
                </a:solidFill>
                <a:latin typeface="Trebuchet MS"/>
                <a:cs typeface="Trebuchet MS"/>
              </a:rPr>
              <a:t>Reminder</a:t>
            </a:r>
            <a:r>
              <a:rPr sz="1333" kern="0" spc="-50">
                <a:solidFill>
                  <a:srgbClr val="FFFFFF"/>
                </a:solidFill>
                <a:latin typeface="Trebuchet MS"/>
                <a:cs typeface="Trebuchet MS"/>
              </a:rPr>
              <a:t> </a:t>
            </a:r>
            <a:r>
              <a:rPr sz="1333" kern="0" spc="76">
                <a:solidFill>
                  <a:srgbClr val="FFFFFF"/>
                </a:solidFill>
                <a:latin typeface="Trebuchet MS"/>
                <a:cs typeface="Trebuchet MS"/>
              </a:rPr>
              <a:t>to</a:t>
            </a:r>
            <a:r>
              <a:rPr sz="1333" kern="0" spc="-47">
                <a:solidFill>
                  <a:srgbClr val="FFFFFF"/>
                </a:solidFill>
                <a:latin typeface="Trebuchet MS"/>
                <a:cs typeface="Trebuchet MS"/>
              </a:rPr>
              <a:t> </a:t>
            </a:r>
            <a:r>
              <a:rPr sz="1333" kern="0" spc="127">
                <a:solidFill>
                  <a:srgbClr val="FFFFFF"/>
                </a:solidFill>
                <a:latin typeface="Trebuchet MS"/>
                <a:cs typeface="Trebuchet MS"/>
              </a:rPr>
              <a:t>update </a:t>
            </a:r>
            <a:r>
              <a:rPr sz="1333" kern="0" spc="123">
                <a:solidFill>
                  <a:srgbClr val="FFFFFF"/>
                </a:solidFill>
                <a:latin typeface="Trebuchet MS"/>
                <a:cs typeface="Trebuchet MS"/>
              </a:rPr>
              <a:t>designated</a:t>
            </a:r>
            <a:r>
              <a:rPr sz="1333" kern="0" spc="-43">
                <a:solidFill>
                  <a:srgbClr val="FFFFFF"/>
                </a:solidFill>
                <a:latin typeface="Trebuchet MS"/>
                <a:cs typeface="Trebuchet MS"/>
              </a:rPr>
              <a:t> </a:t>
            </a:r>
            <a:r>
              <a:rPr sz="1333" kern="0" spc="67">
                <a:solidFill>
                  <a:srgbClr val="FFFFFF"/>
                </a:solidFill>
                <a:latin typeface="Trebuchet MS"/>
                <a:cs typeface="Trebuchet MS"/>
              </a:rPr>
              <a:t>reporters</a:t>
            </a:r>
            <a:endParaRPr sz="1333" kern="0">
              <a:solidFill>
                <a:sysClr val="windowText" lastClr="000000"/>
              </a:solidFill>
              <a:latin typeface="Trebuchet MS"/>
              <a:cs typeface="Trebuchet MS"/>
            </a:endParaRPr>
          </a:p>
        </p:txBody>
      </p:sp>
      <p:sp>
        <p:nvSpPr>
          <p:cNvPr id="261" name="object 261"/>
          <p:cNvSpPr txBox="1"/>
          <p:nvPr/>
        </p:nvSpPr>
        <p:spPr>
          <a:xfrm>
            <a:off x="2350163" y="4156209"/>
            <a:ext cx="2164503" cy="1101093"/>
          </a:xfrm>
          <a:prstGeom prst="rect">
            <a:avLst/>
          </a:prstGeom>
        </p:spPr>
        <p:txBody>
          <a:bodyPr vert="horz" wrap="square" lIns="0" tIns="94827" rIns="0" bIns="0" rtlCol="0">
            <a:spAutoFit/>
          </a:bodyPr>
          <a:lstStyle/>
          <a:p>
            <a:pPr marL="626565" defTabSz="609630">
              <a:spcBef>
                <a:spcPts val="747"/>
              </a:spcBef>
            </a:pPr>
            <a:r>
              <a:rPr sz="1533" b="1" kern="0" spc="223">
                <a:solidFill>
                  <a:srgbClr val="FFFFFF"/>
                </a:solidFill>
                <a:latin typeface="Trebuchet MS"/>
                <a:cs typeface="Trebuchet MS"/>
              </a:rPr>
              <a:t>May</a:t>
            </a:r>
            <a:r>
              <a:rPr sz="1533" b="1" kern="0" spc="-90">
                <a:solidFill>
                  <a:srgbClr val="FFFFFF"/>
                </a:solidFill>
                <a:latin typeface="Trebuchet MS"/>
                <a:cs typeface="Trebuchet MS"/>
              </a:rPr>
              <a:t> </a:t>
            </a:r>
            <a:r>
              <a:rPr sz="1533" b="1" kern="0" spc="-13">
                <a:solidFill>
                  <a:srgbClr val="FFFFFF"/>
                </a:solidFill>
                <a:latin typeface="Trebuchet MS"/>
                <a:cs typeface="Trebuchet MS"/>
              </a:rPr>
              <a:t>2026</a:t>
            </a:r>
            <a:endParaRPr sz="1533" kern="0">
              <a:solidFill>
                <a:sysClr val="windowText" lastClr="000000"/>
              </a:solidFill>
              <a:latin typeface="Trebuchet MS"/>
              <a:cs typeface="Trebuchet MS"/>
            </a:endParaRPr>
          </a:p>
          <a:p>
            <a:pPr marL="8467" marR="3387" defTabSz="609630">
              <a:lnSpc>
                <a:spcPts val="1753"/>
              </a:lnSpc>
              <a:spcBef>
                <a:spcPts val="717"/>
              </a:spcBef>
            </a:pPr>
            <a:r>
              <a:rPr sz="1467" kern="0" spc="93">
                <a:solidFill>
                  <a:srgbClr val="FFFFFF"/>
                </a:solidFill>
                <a:latin typeface="Trebuchet MS"/>
                <a:cs typeface="Trebuchet MS"/>
              </a:rPr>
              <a:t>Reminder</a:t>
            </a:r>
            <a:r>
              <a:rPr sz="1467" kern="0" spc="-47">
                <a:solidFill>
                  <a:srgbClr val="FFFFFF"/>
                </a:solidFill>
                <a:latin typeface="Trebuchet MS"/>
                <a:cs typeface="Trebuchet MS"/>
              </a:rPr>
              <a:t> </a:t>
            </a:r>
            <a:r>
              <a:rPr sz="1467" kern="0" spc="97">
                <a:solidFill>
                  <a:srgbClr val="FFFFFF"/>
                </a:solidFill>
                <a:latin typeface="Trebuchet MS"/>
                <a:cs typeface="Trebuchet MS"/>
              </a:rPr>
              <a:t>of</a:t>
            </a:r>
            <a:r>
              <a:rPr sz="1467" kern="0" spc="-47">
                <a:solidFill>
                  <a:srgbClr val="FFFFFF"/>
                </a:solidFill>
                <a:latin typeface="Trebuchet MS"/>
                <a:cs typeface="Trebuchet MS"/>
              </a:rPr>
              <a:t> </a:t>
            </a:r>
            <a:r>
              <a:rPr sz="1467" kern="0" spc="136">
                <a:solidFill>
                  <a:srgbClr val="FFFFFF"/>
                </a:solidFill>
                <a:latin typeface="Trebuchet MS"/>
                <a:cs typeface="Trebuchet MS"/>
              </a:rPr>
              <a:t>upcoming </a:t>
            </a:r>
            <a:r>
              <a:rPr sz="1467" kern="0" spc="110">
                <a:solidFill>
                  <a:srgbClr val="FFFFFF"/>
                </a:solidFill>
                <a:latin typeface="Trebuchet MS"/>
                <a:cs typeface="Trebuchet MS"/>
              </a:rPr>
              <a:t>deadlines</a:t>
            </a:r>
            <a:endParaRPr sz="1467" kern="0">
              <a:solidFill>
                <a:sysClr val="windowText" lastClr="000000"/>
              </a:solidFill>
              <a:latin typeface="Trebuchet MS"/>
              <a:cs typeface="Trebuchet MS"/>
            </a:endParaRPr>
          </a:p>
          <a:p>
            <a:pPr marL="8467" defTabSz="609630">
              <a:lnSpc>
                <a:spcPts val="1690"/>
              </a:lnSpc>
            </a:pPr>
            <a:r>
              <a:rPr sz="1467" kern="0" spc="157">
                <a:solidFill>
                  <a:srgbClr val="FFFFFF"/>
                </a:solidFill>
                <a:latin typeface="Trebuchet MS"/>
                <a:cs typeface="Trebuchet MS"/>
              </a:rPr>
              <a:t>Ongoing</a:t>
            </a:r>
            <a:r>
              <a:rPr sz="1467" kern="0" spc="-47">
                <a:solidFill>
                  <a:srgbClr val="FFFFFF"/>
                </a:solidFill>
                <a:latin typeface="Trebuchet MS"/>
                <a:cs typeface="Trebuchet MS"/>
              </a:rPr>
              <a:t> </a:t>
            </a:r>
            <a:r>
              <a:rPr sz="1467" kern="0" spc="73">
                <a:solidFill>
                  <a:srgbClr val="FFFFFF"/>
                </a:solidFill>
                <a:latin typeface="Trebuchet MS"/>
                <a:cs typeface="Trebuchet MS"/>
              </a:rPr>
              <a:t>training</a:t>
            </a:r>
            <a:endParaRPr sz="1467" kern="0">
              <a:solidFill>
                <a:sysClr val="windowText" lastClr="000000"/>
              </a:solidFill>
              <a:latin typeface="Trebuchet MS"/>
              <a:cs typeface="Trebuchet MS"/>
            </a:endParaRPr>
          </a:p>
        </p:txBody>
      </p:sp>
      <p:sp>
        <p:nvSpPr>
          <p:cNvPr id="262" name="object 262"/>
          <p:cNvSpPr txBox="1"/>
          <p:nvPr/>
        </p:nvSpPr>
        <p:spPr>
          <a:xfrm>
            <a:off x="5403935" y="4124028"/>
            <a:ext cx="2186940" cy="1124176"/>
          </a:xfrm>
          <a:prstGeom prst="rect">
            <a:avLst/>
          </a:prstGeom>
        </p:spPr>
        <p:txBody>
          <a:bodyPr vert="horz" wrap="square" lIns="0" tIns="104987" rIns="0" bIns="0" rtlCol="0">
            <a:spAutoFit/>
          </a:bodyPr>
          <a:lstStyle/>
          <a:p>
            <a:pPr marL="640111" defTabSz="609630">
              <a:spcBef>
                <a:spcPts val="827"/>
              </a:spcBef>
            </a:pPr>
            <a:r>
              <a:rPr sz="1533" b="1" kern="0" spc="60">
                <a:solidFill>
                  <a:srgbClr val="FFFFFF"/>
                </a:solidFill>
                <a:latin typeface="Trebuchet MS"/>
                <a:cs typeface="Trebuchet MS"/>
              </a:rPr>
              <a:t>July</a:t>
            </a:r>
            <a:r>
              <a:rPr sz="1533" b="1" kern="0" spc="-87">
                <a:solidFill>
                  <a:srgbClr val="FFFFFF"/>
                </a:solidFill>
                <a:latin typeface="Trebuchet MS"/>
                <a:cs typeface="Trebuchet MS"/>
              </a:rPr>
              <a:t> </a:t>
            </a:r>
            <a:r>
              <a:rPr sz="1533" b="1" kern="0" spc="-13">
                <a:solidFill>
                  <a:srgbClr val="FFFFFF"/>
                </a:solidFill>
                <a:latin typeface="Trebuchet MS"/>
                <a:cs typeface="Trebuchet MS"/>
              </a:rPr>
              <a:t>2026</a:t>
            </a:r>
            <a:endParaRPr sz="1533" kern="0">
              <a:solidFill>
                <a:sysClr val="windowText" lastClr="000000"/>
              </a:solidFill>
              <a:latin typeface="Trebuchet MS"/>
              <a:cs typeface="Trebuchet MS"/>
            </a:endParaRPr>
          </a:p>
          <a:p>
            <a:pPr marL="33445" marR="3387" indent="-25401" defTabSz="609630">
              <a:lnSpc>
                <a:spcPts val="1753"/>
              </a:lnSpc>
              <a:spcBef>
                <a:spcPts val="790"/>
              </a:spcBef>
            </a:pPr>
            <a:r>
              <a:rPr sz="1467" kern="0" spc="97">
                <a:solidFill>
                  <a:srgbClr val="FFFFFF"/>
                </a:solidFill>
                <a:latin typeface="Trebuchet MS"/>
                <a:cs typeface="Trebuchet MS"/>
              </a:rPr>
              <a:t>Reporting</a:t>
            </a:r>
            <a:r>
              <a:rPr sz="1467" kern="0" spc="-40">
                <a:solidFill>
                  <a:srgbClr val="FFFFFF"/>
                </a:solidFill>
                <a:latin typeface="Trebuchet MS"/>
                <a:cs typeface="Trebuchet MS"/>
              </a:rPr>
              <a:t> </a:t>
            </a:r>
            <a:r>
              <a:rPr sz="1467" kern="0" spc="67">
                <a:solidFill>
                  <a:srgbClr val="FFFFFF"/>
                </a:solidFill>
                <a:latin typeface="Trebuchet MS"/>
                <a:cs typeface="Trebuchet MS"/>
              </a:rPr>
              <a:t>Portal</a:t>
            </a:r>
            <a:r>
              <a:rPr sz="1467" kern="0" spc="-37">
                <a:solidFill>
                  <a:srgbClr val="FFFFFF"/>
                </a:solidFill>
                <a:latin typeface="Trebuchet MS"/>
                <a:cs typeface="Trebuchet MS"/>
              </a:rPr>
              <a:t> </a:t>
            </a:r>
            <a:r>
              <a:rPr sz="1467" kern="0" spc="147">
                <a:solidFill>
                  <a:srgbClr val="FFFFFF"/>
                </a:solidFill>
                <a:latin typeface="Trebuchet MS"/>
                <a:cs typeface="Trebuchet MS"/>
              </a:rPr>
              <a:t>opens </a:t>
            </a:r>
            <a:r>
              <a:rPr sz="1467" kern="0" spc="87">
                <a:solidFill>
                  <a:srgbClr val="FFFFFF"/>
                </a:solidFill>
                <a:latin typeface="Trebuchet MS"/>
                <a:cs typeface="Trebuchet MS"/>
              </a:rPr>
              <a:t>July</a:t>
            </a:r>
            <a:r>
              <a:rPr sz="1467" kern="0" spc="-57">
                <a:solidFill>
                  <a:srgbClr val="FFFFFF"/>
                </a:solidFill>
                <a:latin typeface="Trebuchet MS"/>
                <a:cs typeface="Trebuchet MS"/>
              </a:rPr>
              <a:t> </a:t>
            </a:r>
            <a:r>
              <a:rPr sz="1467" kern="0" spc="-237">
                <a:solidFill>
                  <a:srgbClr val="FFFFFF"/>
                </a:solidFill>
                <a:latin typeface="Trebuchet MS"/>
                <a:cs typeface="Trebuchet MS"/>
              </a:rPr>
              <a:t>1,</a:t>
            </a:r>
            <a:r>
              <a:rPr sz="1467" kern="0" spc="-53">
                <a:solidFill>
                  <a:srgbClr val="FFFFFF"/>
                </a:solidFill>
                <a:latin typeface="Trebuchet MS"/>
                <a:cs typeface="Trebuchet MS"/>
              </a:rPr>
              <a:t> </a:t>
            </a:r>
            <a:r>
              <a:rPr sz="1467" kern="0" spc="30">
                <a:solidFill>
                  <a:srgbClr val="FFFFFF"/>
                </a:solidFill>
                <a:latin typeface="Trebuchet MS"/>
                <a:cs typeface="Trebuchet MS"/>
              </a:rPr>
              <a:t>2026</a:t>
            </a:r>
            <a:endParaRPr sz="1467" kern="0">
              <a:solidFill>
                <a:sysClr val="windowText" lastClr="000000"/>
              </a:solidFill>
              <a:latin typeface="Trebuchet MS"/>
              <a:cs typeface="Trebuchet MS"/>
            </a:endParaRPr>
          </a:p>
          <a:p>
            <a:pPr marL="8467" defTabSz="609630">
              <a:lnSpc>
                <a:spcPts val="1690"/>
              </a:lnSpc>
            </a:pPr>
            <a:r>
              <a:rPr lang="en-US" sz="1467" kern="0" spc="157">
                <a:solidFill>
                  <a:srgbClr val="FFFFFF"/>
                </a:solidFill>
                <a:latin typeface="Trebuchet MS"/>
                <a:cs typeface="Trebuchet MS"/>
              </a:rPr>
              <a:t>Dashboard goes live</a:t>
            </a:r>
            <a:endParaRPr sz="1467" kern="0">
              <a:solidFill>
                <a:sysClr val="windowText" lastClr="000000"/>
              </a:solidFill>
              <a:latin typeface="Trebuchet MS"/>
              <a:cs typeface="Trebuchet MS"/>
            </a:endParaRPr>
          </a:p>
        </p:txBody>
      </p:sp>
      <p:sp>
        <p:nvSpPr>
          <p:cNvPr id="263" name="object 263"/>
          <p:cNvSpPr txBox="1"/>
          <p:nvPr/>
        </p:nvSpPr>
        <p:spPr>
          <a:xfrm>
            <a:off x="8211963" y="4110752"/>
            <a:ext cx="2534919" cy="917752"/>
          </a:xfrm>
          <a:prstGeom prst="rect">
            <a:avLst/>
          </a:prstGeom>
        </p:spPr>
        <p:txBody>
          <a:bodyPr vert="horz" wrap="square" lIns="0" tIns="118110" rIns="0" bIns="0" rtlCol="0">
            <a:spAutoFit/>
          </a:bodyPr>
          <a:lstStyle/>
          <a:p>
            <a:pPr marL="206174" indent="-198130" defTabSz="609630">
              <a:spcBef>
                <a:spcPts val="930"/>
              </a:spcBef>
            </a:pPr>
            <a:r>
              <a:rPr sz="1533" b="1" kern="0" spc="97">
                <a:solidFill>
                  <a:srgbClr val="FFFFFF"/>
                </a:solidFill>
                <a:latin typeface="Trebuchet MS"/>
                <a:cs typeface="Trebuchet MS"/>
              </a:rPr>
              <a:t>September/October</a:t>
            </a:r>
            <a:r>
              <a:rPr sz="1533" b="1" kern="0" spc="-67">
                <a:solidFill>
                  <a:srgbClr val="FFFFFF"/>
                </a:solidFill>
                <a:latin typeface="Trebuchet MS"/>
                <a:cs typeface="Trebuchet MS"/>
              </a:rPr>
              <a:t> </a:t>
            </a:r>
            <a:r>
              <a:rPr sz="1533" b="1" kern="0" spc="-13">
                <a:solidFill>
                  <a:srgbClr val="FFFFFF"/>
                </a:solidFill>
                <a:latin typeface="Trebuchet MS"/>
                <a:cs typeface="Trebuchet MS"/>
              </a:rPr>
              <a:t>2026</a:t>
            </a:r>
            <a:endParaRPr sz="1533" kern="0">
              <a:solidFill>
                <a:sysClr val="windowText" lastClr="000000"/>
              </a:solidFill>
              <a:latin typeface="Trebuchet MS"/>
              <a:cs typeface="Trebuchet MS"/>
            </a:endParaRPr>
          </a:p>
          <a:p>
            <a:pPr marL="206174" marR="252743" defTabSz="609630">
              <a:lnSpc>
                <a:spcPts val="1753"/>
              </a:lnSpc>
              <a:spcBef>
                <a:spcPts val="890"/>
              </a:spcBef>
            </a:pPr>
            <a:r>
              <a:rPr lang="en-US" sz="1467" kern="0" spc="90">
                <a:solidFill>
                  <a:srgbClr val="FFFFFF"/>
                </a:solidFill>
                <a:latin typeface="Trebuchet MS"/>
                <a:cs typeface="Trebuchet MS"/>
              </a:rPr>
              <a:t>Review</a:t>
            </a:r>
            <a:r>
              <a:rPr sz="1467" kern="0" spc="-50">
                <a:solidFill>
                  <a:srgbClr val="FFFFFF"/>
                </a:solidFill>
                <a:latin typeface="Trebuchet MS"/>
                <a:cs typeface="Trebuchet MS"/>
              </a:rPr>
              <a:t> </a:t>
            </a:r>
            <a:r>
              <a:rPr sz="1467" kern="0" spc="97">
                <a:solidFill>
                  <a:srgbClr val="FFFFFF"/>
                </a:solidFill>
                <a:latin typeface="Trebuchet MS"/>
                <a:cs typeface="Trebuchet MS"/>
              </a:rPr>
              <a:t>of</a:t>
            </a:r>
            <a:r>
              <a:rPr sz="1467" kern="0" spc="-50">
                <a:solidFill>
                  <a:srgbClr val="FFFFFF"/>
                </a:solidFill>
                <a:latin typeface="Trebuchet MS"/>
                <a:cs typeface="Trebuchet MS"/>
              </a:rPr>
              <a:t> </a:t>
            </a:r>
            <a:r>
              <a:rPr sz="1467" kern="0" spc="87">
                <a:solidFill>
                  <a:srgbClr val="FFFFFF"/>
                </a:solidFill>
                <a:latin typeface="Trebuchet MS"/>
                <a:cs typeface="Trebuchet MS"/>
              </a:rPr>
              <a:t>reports</a:t>
            </a:r>
            <a:r>
              <a:rPr sz="1467" kern="0" spc="-50">
                <a:solidFill>
                  <a:srgbClr val="FFFFFF"/>
                </a:solidFill>
                <a:latin typeface="Trebuchet MS"/>
                <a:cs typeface="Trebuchet MS"/>
              </a:rPr>
              <a:t> </a:t>
            </a:r>
            <a:r>
              <a:rPr sz="1467" kern="0" spc="173">
                <a:solidFill>
                  <a:srgbClr val="FFFFFF"/>
                </a:solidFill>
                <a:latin typeface="Trebuchet MS"/>
                <a:cs typeface="Trebuchet MS"/>
              </a:rPr>
              <a:t>and </a:t>
            </a:r>
            <a:r>
              <a:rPr sz="1467" kern="0" spc="67">
                <a:solidFill>
                  <a:srgbClr val="FFFFFF"/>
                </a:solidFill>
                <a:latin typeface="Trebuchet MS"/>
                <a:cs typeface="Trebuchet MS"/>
              </a:rPr>
              <a:t>follow</a:t>
            </a:r>
            <a:r>
              <a:rPr sz="1467" kern="0" spc="-57">
                <a:solidFill>
                  <a:srgbClr val="FFFFFF"/>
                </a:solidFill>
                <a:latin typeface="Trebuchet MS"/>
                <a:cs typeface="Trebuchet MS"/>
              </a:rPr>
              <a:t> </a:t>
            </a:r>
            <a:r>
              <a:rPr sz="1467" kern="0" spc="153">
                <a:solidFill>
                  <a:srgbClr val="FFFFFF"/>
                </a:solidFill>
                <a:latin typeface="Trebuchet MS"/>
                <a:cs typeface="Trebuchet MS"/>
              </a:rPr>
              <a:t>up</a:t>
            </a:r>
            <a:r>
              <a:rPr sz="1467" kern="0" spc="-57">
                <a:solidFill>
                  <a:srgbClr val="FFFFFF"/>
                </a:solidFill>
                <a:latin typeface="Trebuchet MS"/>
                <a:cs typeface="Trebuchet MS"/>
              </a:rPr>
              <a:t> </a:t>
            </a:r>
            <a:r>
              <a:rPr sz="1467" kern="0" spc="203">
                <a:solidFill>
                  <a:srgbClr val="FFFFFF"/>
                </a:solidFill>
                <a:latin typeface="Trebuchet MS"/>
                <a:cs typeface="Trebuchet MS"/>
              </a:rPr>
              <a:t>as</a:t>
            </a:r>
            <a:r>
              <a:rPr sz="1467" kern="0" spc="-57">
                <a:solidFill>
                  <a:srgbClr val="FFFFFF"/>
                </a:solidFill>
                <a:latin typeface="Trebuchet MS"/>
                <a:cs typeface="Trebuchet MS"/>
              </a:rPr>
              <a:t> </a:t>
            </a:r>
            <a:r>
              <a:rPr sz="1467" kern="0" spc="87">
                <a:solidFill>
                  <a:srgbClr val="FFFFFF"/>
                </a:solidFill>
                <a:latin typeface="Trebuchet MS"/>
                <a:cs typeface="Trebuchet MS"/>
              </a:rPr>
              <a:t>needed.</a:t>
            </a:r>
            <a:endParaRPr sz="1467" kern="0">
              <a:solidFill>
                <a:sysClr val="windowText" lastClr="000000"/>
              </a:solidFill>
              <a:latin typeface="Trebuchet MS"/>
              <a:cs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814013"/>
            <a:ext cx="2625090" cy="2044277"/>
          </a:xfrm>
          <a:custGeom>
            <a:avLst/>
            <a:gdLst/>
            <a:ahLst/>
            <a:cxnLst/>
            <a:rect l="l" t="t" r="r" b="b"/>
            <a:pathLst>
              <a:path w="3937635" h="3066415">
                <a:moveTo>
                  <a:pt x="2190114" y="3065980"/>
                </a:moveTo>
                <a:lnTo>
                  <a:pt x="0" y="3065980"/>
                </a:lnTo>
                <a:lnTo>
                  <a:pt x="0" y="252240"/>
                </a:lnTo>
                <a:lnTo>
                  <a:pt x="62833" y="216255"/>
                </a:lnTo>
                <a:lnTo>
                  <a:pt x="101521" y="195828"/>
                </a:lnTo>
                <a:lnTo>
                  <a:pt x="140773" y="176324"/>
                </a:lnTo>
                <a:lnTo>
                  <a:pt x="180573" y="157758"/>
                </a:lnTo>
                <a:lnTo>
                  <a:pt x="220909" y="140146"/>
                </a:lnTo>
                <a:lnTo>
                  <a:pt x="261765" y="123501"/>
                </a:lnTo>
                <a:lnTo>
                  <a:pt x="303128" y="107839"/>
                </a:lnTo>
                <a:lnTo>
                  <a:pt x="344984" y="93174"/>
                </a:lnTo>
                <a:lnTo>
                  <a:pt x="387319" y="79522"/>
                </a:lnTo>
                <a:lnTo>
                  <a:pt x="430118" y="66896"/>
                </a:lnTo>
                <a:lnTo>
                  <a:pt x="473368" y="55312"/>
                </a:lnTo>
                <a:lnTo>
                  <a:pt x="517055" y="44784"/>
                </a:lnTo>
                <a:lnTo>
                  <a:pt x="561165" y="35328"/>
                </a:lnTo>
                <a:lnTo>
                  <a:pt x="605684" y="26957"/>
                </a:lnTo>
                <a:lnTo>
                  <a:pt x="650597" y="19686"/>
                </a:lnTo>
                <a:lnTo>
                  <a:pt x="695890" y="13531"/>
                </a:lnTo>
                <a:lnTo>
                  <a:pt x="741550" y="8506"/>
                </a:lnTo>
                <a:lnTo>
                  <a:pt x="787563" y="4625"/>
                </a:lnTo>
                <a:lnTo>
                  <a:pt x="833915" y="1904"/>
                </a:lnTo>
                <a:lnTo>
                  <a:pt x="880590" y="357"/>
                </a:lnTo>
                <a:lnTo>
                  <a:pt x="927577" y="0"/>
                </a:lnTo>
                <a:lnTo>
                  <a:pt x="974860" y="845"/>
                </a:lnTo>
                <a:lnTo>
                  <a:pt x="1022425" y="2909"/>
                </a:lnTo>
                <a:lnTo>
                  <a:pt x="1070258" y="6207"/>
                </a:lnTo>
                <a:lnTo>
                  <a:pt x="1121107" y="10896"/>
                </a:lnTo>
                <a:lnTo>
                  <a:pt x="1171405" y="16770"/>
                </a:lnTo>
                <a:lnTo>
                  <a:pt x="1221145" y="23830"/>
                </a:lnTo>
                <a:lnTo>
                  <a:pt x="1270316" y="32076"/>
                </a:lnTo>
                <a:lnTo>
                  <a:pt x="1318910" y="41511"/>
                </a:lnTo>
                <a:lnTo>
                  <a:pt x="1366918" y="52135"/>
                </a:lnTo>
                <a:lnTo>
                  <a:pt x="1414331" y="63949"/>
                </a:lnTo>
                <a:lnTo>
                  <a:pt x="1461141" y="76956"/>
                </a:lnTo>
                <a:lnTo>
                  <a:pt x="1507337" y="91155"/>
                </a:lnTo>
                <a:lnTo>
                  <a:pt x="1552912" y="106549"/>
                </a:lnTo>
                <a:lnTo>
                  <a:pt x="1597857" y="123138"/>
                </a:lnTo>
                <a:lnTo>
                  <a:pt x="1642162" y="140924"/>
                </a:lnTo>
                <a:lnTo>
                  <a:pt x="1685818" y="159908"/>
                </a:lnTo>
                <a:lnTo>
                  <a:pt x="1728817" y="180091"/>
                </a:lnTo>
                <a:lnTo>
                  <a:pt x="1771149" y="201474"/>
                </a:lnTo>
                <a:lnTo>
                  <a:pt x="1812806" y="224059"/>
                </a:lnTo>
                <a:lnTo>
                  <a:pt x="1853779" y="247847"/>
                </a:lnTo>
                <a:lnTo>
                  <a:pt x="1894059" y="272839"/>
                </a:lnTo>
                <a:lnTo>
                  <a:pt x="1933637" y="299036"/>
                </a:lnTo>
                <a:lnTo>
                  <a:pt x="1972504" y="326439"/>
                </a:lnTo>
                <a:lnTo>
                  <a:pt x="2010650" y="355050"/>
                </a:lnTo>
                <a:lnTo>
                  <a:pt x="2048068" y="384870"/>
                </a:lnTo>
                <a:lnTo>
                  <a:pt x="2084748" y="415900"/>
                </a:lnTo>
                <a:lnTo>
                  <a:pt x="2120681" y="448141"/>
                </a:lnTo>
                <a:lnTo>
                  <a:pt x="2155859" y="481595"/>
                </a:lnTo>
                <a:lnTo>
                  <a:pt x="2190272" y="516262"/>
                </a:lnTo>
                <a:lnTo>
                  <a:pt x="2223911" y="552145"/>
                </a:lnTo>
                <a:lnTo>
                  <a:pt x="2256768" y="589244"/>
                </a:lnTo>
                <a:lnTo>
                  <a:pt x="2288833" y="627560"/>
                </a:lnTo>
                <a:lnTo>
                  <a:pt x="2320098" y="667095"/>
                </a:lnTo>
                <a:lnTo>
                  <a:pt x="2350554" y="707849"/>
                </a:lnTo>
                <a:lnTo>
                  <a:pt x="2498737" y="913018"/>
                </a:lnTo>
                <a:lnTo>
                  <a:pt x="925759" y="913018"/>
                </a:lnTo>
                <a:lnTo>
                  <a:pt x="876790" y="914555"/>
                </a:lnTo>
                <a:lnTo>
                  <a:pt x="827688" y="918824"/>
                </a:lnTo>
                <a:lnTo>
                  <a:pt x="778562" y="925856"/>
                </a:lnTo>
                <a:lnTo>
                  <a:pt x="729518" y="935681"/>
                </a:lnTo>
                <a:lnTo>
                  <a:pt x="681350" y="948244"/>
                </a:lnTo>
                <a:lnTo>
                  <a:pt x="634261" y="963409"/>
                </a:lnTo>
                <a:lnTo>
                  <a:pt x="588342" y="981090"/>
                </a:lnTo>
                <a:lnTo>
                  <a:pt x="543686" y="1001201"/>
                </a:lnTo>
                <a:lnTo>
                  <a:pt x="500382" y="1023655"/>
                </a:lnTo>
                <a:lnTo>
                  <a:pt x="458523" y="1048366"/>
                </a:lnTo>
                <a:lnTo>
                  <a:pt x="418200" y="1075248"/>
                </a:lnTo>
                <a:lnTo>
                  <a:pt x="379505" y="1104215"/>
                </a:lnTo>
                <a:lnTo>
                  <a:pt x="342529" y="1135181"/>
                </a:lnTo>
                <a:lnTo>
                  <a:pt x="307363" y="1168058"/>
                </a:lnTo>
                <a:lnTo>
                  <a:pt x="274100" y="1202763"/>
                </a:lnTo>
                <a:lnTo>
                  <a:pt x="242829" y="1239207"/>
                </a:lnTo>
                <a:lnTo>
                  <a:pt x="213644" y="1277304"/>
                </a:lnTo>
                <a:lnTo>
                  <a:pt x="186635" y="1316970"/>
                </a:lnTo>
                <a:lnTo>
                  <a:pt x="161893" y="1358116"/>
                </a:lnTo>
                <a:lnTo>
                  <a:pt x="139510" y="1400658"/>
                </a:lnTo>
                <a:lnTo>
                  <a:pt x="119578" y="1444508"/>
                </a:lnTo>
                <a:lnTo>
                  <a:pt x="102188" y="1489581"/>
                </a:lnTo>
                <a:lnTo>
                  <a:pt x="87432" y="1535791"/>
                </a:lnTo>
                <a:lnTo>
                  <a:pt x="75400" y="1583051"/>
                </a:lnTo>
                <a:lnTo>
                  <a:pt x="66184" y="1631275"/>
                </a:lnTo>
                <a:lnTo>
                  <a:pt x="59106" y="1682939"/>
                </a:lnTo>
                <a:lnTo>
                  <a:pt x="54603" y="1733335"/>
                </a:lnTo>
                <a:lnTo>
                  <a:pt x="52582" y="1783408"/>
                </a:lnTo>
                <a:lnTo>
                  <a:pt x="53126" y="1832180"/>
                </a:lnTo>
                <a:lnTo>
                  <a:pt x="56200" y="1879957"/>
                </a:lnTo>
                <a:lnTo>
                  <a:pt x="61799" y="1926724"/>
                </a:lnTo>
                <a:lnTo>
                  <a:pt x="69918" y="1972463"/>
                </a:lnTo>
                <a:lnTo>
                  <a:pt x="80552" y="2017160"/>
                </a:lnTo>
                <a:lnTo>
                  <a:pt x="93694" y="2060799"/>
                </a:lnTo>
                <a:lnTo>
                  <a:pt x="109341" y="2103364"/>
                </a:lnTo>
                <a:lnTo>
                  <a:pt x="127487" y="2144840"/>
                </a:lnTo>
                <a:lnTo>
                  <a:pt x="148126" y="2185210"/>
                </a:lnTo>
                <a:lnTo>
                  <a:pt x="171254" y="2224460"/>
                </a:lnTo>
                <a:lnTo>
                  <a:pt x="196865" y="2262574"/>
                </a:lnTo>
                <a:lnTo>
                  <a:pt x="224954" y="2299535"/>
                </a:lnTo>
                <a:lnTo>
                  <a:pt x="255516" y="2335328"/>
                </a:lnTo>
                <a:lnTo>
                  <a:pt x="288545" y="2369938"/>
                </a:lnTo>
                <a:lnTo>
                  <a:pt x="324036" y="2403349"/>
                </a:lnTo>
                <a:lnTo>
                  <a:pt x="361985" y="2435545"/>
                </a:lnTo>
                <a:lnTo>
                  <a:pt x="402385" y="2466511"/>
                </a:lnTo>
                <a:lnTo>
                  <a:pt x="445232" y="2496230"/>
                </a:lnTo>
                <a:lnTo>
                  <a:pt x="490560" y="2524432"/>
                </a:lnTo>
                <a:lnTo>
                  <a:pt x="536089" y="2549713"/>
                </a:lnTo>
                <a:lnTo>
                  <a:pt x="581800" y="2572088"/>
                </a:lnTo>
                <a:lnTo>
                  <a:pt x="627676" y="2591571"/>
                </a:lnTo>
                <a:lnTo>
                  <a:pt x="673699" y="2608176"/>
                </a:lnTo>
                <a:lnTo>
                  <a:pt x="719849" y="2621917"/>
                </a:lnTo>
                <a:lnTo>
                  <a:pt x="766109" y="2632810"/>
                </a:lnTo>
                <a:lnTo>
                  <a:pt x="812461" y="2640868"/>
                </a:lnTo>
                <a:lnTo>
                  <a:pt x="858885" y="2646106"/>
                </a:lnTo>
                <a:lnTo>
                  <a:pt x="905365" y="2648538"/>
                </a:lnTo>
                <a:lnTo>
                  <a:pt x="2328118" y="2648538"/>
                </a:lnTo>
                <a:lnTo>
                  <a:pt x="2419658" y="2778956"/>
                </a:lnTo>
                <a:lnTo>
                  <a:pt x="2479592" y="2865197"/>
                </a:lnTo>
                <a:lnTo>
                  <a:pt x="2235189" y="3034181"/>
                </a:lnTo>
                <a:lnTo>
                  <a:pt x="2190114" y="3065980"/>
                </a:lnTo>
                <a:close/>
              </a:path>
              <a:path w="3937635" h="3066415">
                <a:moveTo>
                  <a:pt x="3763739" y="3065980"/>
                </a:moveTo>
                <a:lnTo>
                  <a:pt x="3081830" y="3065980"/>
                </a:lnTo>
                <a:lnTo>
                  <a:pt x="3043698" y="3050381"/>
                </a:lnTo>
                <a:lnTo>
                  <a:pt x="2999922" y="3029578"/>
                </a:lnTo>
                <a:lnTo>
                  <a:pt x="2957434" y="3006332"/>
                </a:lnTo>
                <a:lnTo>
                  <a:pt x="2916053" y="2980575"/>
                </a:lnTo>
                <a:lnTo>
                  <a:pt x="2876548" y="2953059"/>
                </a:lnTo>
                <a:lnTo>
                  <a:pt x="2838851" y="2923817"/>
                </a:lnTo>
                <a:lnTo>
                  <a:pt x="2802897" y="2892882"/>
                </a:lnTo>
                <a:lnTo>
                  <a:pt x="2768618" y="2860288"/>
                </a:lnTo>
                <a:lnTo>
                  <a:pt x="2735949" y="2826068"/>
                </a:lnTo>
                <a:lnTo>
                  <a:pt x="2704824" y="2790254"/>
                </a:lnTo>
                <a:lnTo>
                  <a:pt x="2675175" y="2752881"/>
                </a:lnTo>
                <a:lnTo>
                  <a:pt x="2646937" y="2713981"/>
                </a:lnTo>
                <a:lnTo>
                  <a:pt x="2213710" y="2096385"/>
                </a:lnTo>
                <a:lnTo>
                  <a:pt x="1632782" y="1274405"/>
                </a:lnTo>
                <a:lnTo>
                  <a:pt x="1602667" y="1234305"/>
                </a:lnTo>
                <a:lnTo>
                  <a:pt x="1570575" y="1196404"/>
                </a:lnTo>
                <a:lnTo>
                  <a:pt x="1536615" y="1160733"/>
                </a:lnTo>
                <a:lnTo>
                  <a:pt x="1500896" y="1127323"/>
                </a:lnTo>
                <a:lnTo>
                  <a:pt x="1463525" y="1096205"/>
                </a:lnTo>
                <a:lnTo>
                  <a:pt x="1424612" y="1067411"/>
                </a:lnTo>
                <a:lnTo>
                  <a:pt x="1384265" y="1040972"/>
                </a:lnTo>
                <a:lnTo>
                  <a:pt x="1342592" y="1016920"/>
                </a:lnTo>
                <a:lnTo>
                  <a:pt x="1299701" y="995286"/>
                </a:lnTo>
                <a:lnTo>
                  <a:pt x="1255702" y="976101"/>
                </a:lnTo>
                <a:lnTo>
                  <a:pt x="1210701" y="959396"/>
                </a:lnTo>
                <a:lnTo>
                  <a:pt x="1164809" y="945204"/>
                </a:lnTo>
                <a:lnTo>
                  <a:pt x="1118133" y="933555"/>
                </a:lnTo>
                <a:lnTo>
                  <a:pt x="1070781" y="924480"/>
                </a:lnTo>
                <a:lnTo>
                  <a:pt x="1022863" y="918011"/>
                </a:lnTo>
                <a:lnTo>
                  <a:pt x="974486" y="914180"/>
                </a:lnTo>
                <a:lnTo>
                  <a:pt x="925759" y="913018"/>
                </a:lnTo>
                <a:lnTo>
                  <a:pt x="2498737" y="913018"/>
                </a:lnTo>
                <a:lnTo>
                  <a:pt x="2790862" y="1321888"/>
                </a:lnTo>
                <a:lnTo>
                  <a:pt x="3926571" y="2937340"/>
                </a:lnTo>
                <a:lnTo>
                  <a:pt x="3937399" y="2959500"/>
                </a:lnTo>
                <a:lnTo>
                  <a:pt x="3937399" y="2965443"/>
                </a:lnTo>
                <a:lnTo>
                  <a:pt x="3903927" y="2990609"/>
                </a:lnTo>
                <a:lnTo>
                  <a:pt x="3866563" y="3014921"/>
                </a:lnTo>
                <a:lnTo>
                  <a:pt x="3827399" y="3036919"/>
                </a:lnTo>
                <a:lnTo>
                  <a:pt x="3786597" y="3056598"/>
                </a:lnTo>
                <a:lnTo>
                  <a:pt x="3763739" y="3065980"/>
                </a:lnTo>
                <a:close/>
              </a:path>
              <a:path w="3937635" h="3066415">
                <a:moveTo>
                  <a:pt x="2328118" y="2648538"/>
                </a:moveTo>
                <a:lnTo>
                  <a:pt x="905365" y="2648538"/>
                </a:lnTo>
                <a:lnTo>
                  <a:pt x="951881" y="2648179"/>
                </a:lnTo>
                <a:lnTo>
                  <a:pt x="998415" y="2645042"/>
                </a:lnTo>
                <a:lnTo>
                  <a:pt x="1044950" y="2639143"/>
                </a:lnTo>
                <a:lnTo>
                  <a:pt x="1091466" y="2630495"/>
                </a:lnTo>
                <a:lnTo>
                  <a:pt x="1137946" y="2619113"/>
                </a:lnTo>
                <a:lnTo>
                  <a:pt x="1184370" y="2605012"/>
                </a:lnTo>
                <a:lnTo>
                  <a:pt x="1230722" y="2588206"/>
                </a:lnTo>
                <a:lnTo>
                  <a:pt x="1276982" y="2568708"/>
                </a:lnTo>
                <a:lnTo>
                  <a:pt x="1323132" y="2546534"/>
                </a:lnTo>
                <a:lnTo>
                  <a:pt x="1369155" y="2521698"/>
                </a:lnTo>
                <a:lnTo>
                  <a:pt x="1415031" y="2494214"/>
                </a:lnTo>
                <a:lnTo>
                  <a:pt x="1456771" y="2467416"/>
                </a:lnTo>
                <a:lnTo>
                  <a:pt x="1498275" y="2440100"/>
                </a:lnTo>
                <a:lnTo>
                  <a:pt x="1539591" y="2412322"/>
                </a:lnTo>
                <a:lnTo>
                  <a:pt x="1580770" y="2384136"/>
                </a:lnTo>
                <a:lnTo>
                  <a:pt x="1621860" y="2355598"/>
                </a:lnTo>
                <a:lnTo>
                  <a:pt x="1953360" y="2121215"/>
                </a:lnTo>
                <a:lnTo>
                  <a:pt x="2328118" y="2648538"/>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grpSp>
        <p:nvGrpSpPr>
          <p:cNvPr id="3" name="object 3"/>
          <p:cNvGrpSpPr/>
          <p:nvPr/>
        </p:nvGrpSpPr>
        <p:grpSpPr>
          <a:xfrm>
            <a:off x="6486067" y="5413787"/>
            <a:ext cx="737023" cy="738293"/>
            <a:chOff x="9729100" y="8120680"/>
            <a:chExt cx="1105535" cy="1107440"/>
          </a:xfrm>
        </p:grpSpPr>
        <p:sp>
          <p:nvSpPr>
            <p:cNvPr id="4" name="object 4"/>
            <p:cNvSpPr/>
            <p:nvPr/>
          </p:nvSpPr>
          <p:spPr>
            <a:xfrm>
              <a:off x="9729089" y="8389581"/>
              <a:ext cx="837565" cy="838200"/>
            </a:xfrm>
            <a:custGeom>
              <a:avLst/>
              <a:gdLst/>
              <a:ahLst/>
              <a:cxnLst/>
              <a:rect l="l" t="t" r="r" b="b"/>
              <a:pathLst>
                <a:path w="837565" h="838200">
                  <a:moveTo>
                    <a:pt x="253987" y="424230"/>
                  </a:moveTo>
                  <a:lnTo>
                    <a:pt x="243662" y="375386"/>
                  </a:lnTo>
                  <a:lnTo>
                    <a:pt x="215760" y="334784"/>
                  </a:lnTo>
                  <a:lnTo>
                    <a:pt x="175018" y="307124"/>
                  </a:lnTo>
                  <a:lnTo>
                    <a:pt x="126136" y="297103"/>
                  </a:lnTo>
                  <a:lnTo>
                    <a:pt x="76949" y="307441"/>
                  </a:lnTo>
                  <a:lnTo>
                    <a:pt x="36830" y="334949"/>
                  </a:lnTo>
                  <a:lnTo>
                    <a:pt x="9829" y="375513"/>
                  </a:lnTo>
                  <a:lnTo>
                    <a:pt x="0" y="425043"/>
                  </a:lnTo>
                  <a:lnTo>
                    <a:pt x="9779" y="475005"/>
                  </a:lnTo>
                  <a:lnTo>
                    <a:pt x="36512" y="514997"/>
                  </a:lnTo>
                  <a:lnTo>
                    <a:pt x="76708" y="541540"/>
                  </a:lnTo>
                  <a:lnTo>
                    <a:pt x="126809" y="551129"/>
                  </a:lnTo>
                  <a:lnTo>
                    <a:pt x="176212" y="541070"/>
                  </a:lnTo>
                  <a:lnTo>
                    <a:pt x="216636" y="513816"/>
                  </a:lnTo>
                  <a:lnTo>
                    <a:pt x="243954" y="473494"/>
                  </a:lnTo>
                  <a:lnTo>
                    <a:pt x="253987" y="424230"/>
                  </a:lnTo>
                  <a:close/>
                </a:path>
                <a:path w="837565" h="838200">
                  <a:moveTo>
                    <a:pt x="538543" y="710615"/>
                  </a:moveTo>
                  <a:lnTo>
                    <a:pt x="528904" y="660539"/>
                  </a:lnTo>
                  <a:lnTo>
                    <a:pt x="502310" y="620395"/>
                  </a:lnTo>
                  <a:lnTo>
                    <a:pt x="462267" y="593712"/>
                  </a:lnTo>
                  <a:lnTo>
                    <a:pt x="412267" y="584022"/>
                  </a:lnTo>
                  <a:lnTo>
                    <a:pt x="362775" y="593902"/>
                  </a:lnTo>
                  <a:lnTo>
                    <a:pt x="322237" y="620966"/>
                  </a:lnTo>
                  <a:lnTo>
                    <a:pt x="294779" y="661149"/>
                  </a:lnTo>
                  <a:lnTo>
                    <a:pt x="284530" y="710361"/>
                  </a:lnTo>
                  <a:lnTo>
                    <a:pt x="294627" y="759218"/>
                  </a:lnTo>
                  <a:lnTo>
                    <a:pt x="322351" y="799934"/>
                  </a:lnTo>
                  <a:lnTo>
                    <a:pt x="362991" y="827760"/>
                  </a:lnTo>
                  <a:lnTo>
                    <a:pt x="411861" y="838009"/>
                  </a:lnTo>
                  <a:lnTo>
                    <a:pt x="461111" y="827874"/>
                  </a:lnTo>
                  <a:lnTo>
                    <a:pt x="501383" y="800519"/>
                  </a:lnTo>
                  <a:lnTo>
                    <a:pt x="528561" y="760056"/>
                  </a:lnTo>
                  <a:lnTo>
                    <a:pt x="538543" y="710615"/>
                  </a:lnTo>
                  <a:close/>
                </a:path>
                <a:path w="837565" h="838200">
                  <a:moveTo>
                    <a:pt x="547674" y="136067"/>
                  </a:moveTo>
                  <a:lnTo>
                    <a:pt x="540639" y="92964"/>
                  </a:lnTo>
                  <a:lnTo>
                    <a:pt x="521296" y="55537"/>
                  </a:lnTo>
                  <a:lnTo>
                    <a:pt x="491921" y="26073"/>
                  </a:lnTo>
                  <a:lnTo>
                    <a:pt x="454736" y="6807"/>
                  </a:lnTo>
                  <a:lnTo>
                    <a:pt x="412000" y="0"/>
                  </a:lnTo>
                  <a:lnTo>
                    <a:pt x="368706" y="7251"/>
                  </a:lnTo>
                  <a:lnTo>
                    <a:pt x="331038" y="27089"/>
                  </a:lnTo>
                  <a:lnTo>
                    <a:pt x="301345" y="57137"/>
                  </a:lnTo>
                  <a:lnTo>
                    <a:pt x="282016" y="95021"/>
                  </a:lnTo>
                  <a:lnTo>
                    <a:pt x="275437" y="138366"/>
                  </a:lnTo>
                  <a:lnTo>
                    <a:pt x="282981" y="180835"/>
                  </a:lnTo>
                  <a:lnTo>
                    <a:pt x="302920" y="217982"/>
                  </a:lnTo>
                  <a:lnTo>
                    <a:pt x="332854" y="247319"/>
                  </a:lnTo>
                  <a:lnTo>
                    <a:pt x="370420" y="266344"/>
                  </a:lnTo>
                  <a:lnTo>
                    <a:pt x="413219" y="272580"/>
                  </a:lnTo>
                  <a:lnTo>
                    <a:pt x="456539" y="265112"/>
                  </a:lnTo>
                  <a:lnTo>
                    <a:pt x="493598" y="245935"/>
                  </a:lnTo>
                  <a:lnTo>
                    <a:pt x="522427" y="216827"/>
                  </a:lnTo>
                  <a:lnTo>
                    <a:pt x="541108" y="179616"/>
                  </a:lnTo>
                  <a:lnTo>
                    <a:pt x="547674" y="136067"/>
                  </a:lnTo>
                  <a:close/>
                </a:path>
                <a:path w="837565" h="838200">
                  <a:moveTo>
                    <a:pt x="553313" y="426173"/>
                  </a:moveTo>
                  <a:lnTo>
                    <a:pt x="546150" y="378548"/>
                  </a:lnTo>
                  <a:lnTo>
                    <a:pt x="525526" y="339013"/>
                  </a:lnTo>
                  <a:lnTo>
                    <a:pt x="494220" y="309016"/>
                  </a:lnTo>
                  <a:lnTo>
                    <a:pt x="455041" y="289979"/>
                  </a:lnTo>
                  <a:lnTo>
                    <a:pt x="410819" y="283337"/>
                  </a:lnTo>
                  <a:lnTo>
                    <a:pt x="366877" y="290703"/>
                  </a:lnTo>
                  <a:lnTo>
                    <a:pt x="328460" y="310972"/>
                  </a:lnTo>
                  <a:lnTo>
                    <a:pt x="297980" y="341680"/>
                  </a:lnTo>
                  <a:lnTo>
                    <a:pt x="277901" y="380288"/>
                  </a:lnTo>
                  <a:lnTo>
                    <a:pt x="270675" y="424319"/>
                  </a:lnTo>
                  <a:lnTo>
                    <a:pt x="277888" y="469099"/>
                  </a:lnTo>
                  <a:lnTo>
                    <a:pt x="298005" y="508266"/>
                  </a:lnTo>
                  <a:lnTo>
                    <a:pt x="328650" y="539229"/>
                  </a:lnTo>
                  <a:lnTo>
                    <a:pt x="367512" y="559422"/>
                  </a:lnTo>
                  <a:lnTo>
                    <a:pt x="412242" y="566229"/>
                  </a:lnTo>
                  <a:lnTo>
                    <a:pt x="456958" y="558965"/>
                  </a:lnTo>
                  <a:lnTo>
                    <a:pt x="495566" y="539711"/>
                  </a:lnTo>
                  <a:lnTo>
                    <a:pt x="525907" y="510108"/>
                  </a:lnTo>
                  <a:lnTo>
                    <a:pt x="545871" y="471716"/>
                  </a:lnTo>
                  <a:lnTo>
                    <a:pt x="553313" y="426173"/>
                  </a:lnTo>
                  <a:close/>
                </a:path>
                <a:path w="837565" h="838200">
                  <a:moveTo>
                    <a:pt x="832980" y="136271"/>
                  </a:moveTo>
                  <a:lnTo>
                    <a:pt x="824674" y="90347"/>
                  </a:lnTo>
                  <a:lnTo>
                    <a:pt x="803960" y="53517"/>
                  </a:lnTo>
                  <a:lnTo>
                    <a:pt x="774014" y="26454"/>
                  </a:lnTo>
                  <a:lnTo>
                    <a:pt x="738035" y="9791"/>
                  </a:lnTo>
                  <a:lnTo>
                    <a:pt x="699173" y="4178"/>
                  </a:lnTo>
                  <a:lnTo>
                    <a:pt x="648360" y="14795"/>
                  </a:lnTo>
                  <a:lnTo>
                    <a:pt x="606513" y="43281"/>
                  </a:lnTo>
                  <a:lnTo>
                    <a:pt x="578091" y="85178"/>
                  </a:lnTo>
                  <a:lnTo>
                    <a:pt x="567550" y="136017"/>
                  </a:lnTo>
                  <a:lnTo>
                    <a:pt x="573252" y="175006"/>
                  </a:lnTo>
                  <a:lnTo>
                    <a:pt x="590042" y="210985"/>
                  </a:lnTo>
                  <a:lnTo>
                    <a:pt x="617207" y="240842"/>
                  </a:lnTo>
                  <a:lnTo>
                    <a:pt x="654037" y="261429"/>
                  </a:lnTo>
                  <a:lnTo>
                    <a:pt x="699820" y="269621"/>
                  </a:lnTo>
                  <a:lnTo>
                    <a:pt x="741502" y="263156"/>
                  </a:lnTo>
                  <a:lnTo>
                    <a:pt x="778268" y="243979"/>
                  </a:lnTo>
                  <a:lnTo>
                    <a:pt x="807516" y="214680"/>
                  </a:lnTo>
                  <a:lnTo>
                    <a:pt x="826630" y="177901"/>
                  </a:lnTo>
                  <a:lnTo>
                    <a:pt x="832980" y="136271"/>
                  </a:lnTo>
                  <a:close/>
                </a:path>
                <a:path w="837565" h="838200">
                  <a:moveTo>
                    <a:pt x="837171" y="424497"/>
                  </a:moveTo>
                  <a:lnTo>
                    <a:pt x="830313" y="382231"/>
                  </a:lnTo>
                  <a:lnTo>
                    <a:pt x="810780" y="344932"/>
                  </a:lnTo>
                  <a:lnTo>
                    <a:pt x="781062" y="315087"/>
                  </a:lnTo>
                  <a:lnTo>
                    <a:pt x="743635" y="295224"/>
                  </a:lnTo>
                  <a:lnTo>
                    <a:pt x="701001" y="287807"/>
                  </a:lnTo>
                  <a:lnTo>
                    <a:pt x="657758" y="294551"/>
                  </a:lnTo>
                  <a:lnTo>
                    <a:pt x="620001" y="313944"/>
                  </a:lnTo>
                  <a:lnTo>
                    <a:pt x="590105" y="343662"/>
                  </a:lnTo>
                  <a:lnTo>
                    <a:pt x="570395" y="381381"/>
                  </a:lnTo>
                  <a:lnTo>
                    <a:pt x="563219" y="424751"/>
                  </a:lnTo>
                  <a:lnTo>
                    <a:pt x="570217" y="467296"/>
                  </a:lnTo>
                  <a:lnTo>
                    <a:pt x="589775" y="504761"/>
                  </a:lnTo>
                  <a:lnTo>
                    <a:pt x="619404" y="534644"/>
                  </a:lnTo>
                  <a:lnTo>
                    <a:pt x="656666" y="554482"/>
                  </a:lnTo>
                  <a:lnTo>
                    <a:pt x="699058" y="561759"/>
                  </a:lnTo>
                  <a:lnTo>
                    <a:pt x="742124" y="554812"/>
                  </a:lnTo>
                  <a:lnTo>
                    <a:pt x="779868" y="535228"/>
                  </a:lnTo>
                  <a:lnTo>
                    <a:pt x="809879" y="505396"/>
                  </a:lnTo>
                  <a:lnTo>
                    <a:pt x="829779" y="467690"/>
                  </a:lnTo>
                  <a:lnTo>
                    <a:pt x="837171" y="424497"/>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pic>
          <p:nvPicPr>
            <p:cNvPr id="5" name="object 5"/>
            <p:cNvPicPr/>
            <p:nvPr/>
          </p:nvPicPr>
          <p:blipFill>
            <a:blip r:embed="rId2" cstate="print"/>
            <a:stretch>
              <a:fillRect/>
            </a:stretch>
          </p:blipFill>
          <p:spPr>
            <a:xfrm>
              <a:off x="10305273" y="8974986"/>
              <a:ext cx="248931" cy="248961"/>
            </a:xfrm>
            <a:prstGeom prst="rect">
              <a:avLst/>
            </a:prstGeom>
          </p:spPr>
        </p:pic>
        <p:pic>
          <p:nvPicPr>
            <p:cNvPr id="6" name="object 6"/>
            <p:cNvPicPr/>
            <p:nvPr/>
          </p:nvPicPr>
          <p:blipFill>
            <a:blip r:embed="rId3" cstate="print"/>
            <a:stretch>
              <a:fillRect/>
            </a:stretch>
          </p:blipFill>
          <p:spPr>
            <a:xfrm>
              <a:off x="9730669" y="8402475"/>
              <a:ext cx="248670" cy="248699"/>
            </a:xfrm>
            <a:prstGeom prst="rect">
              <a:avLst/>
            </a:prstGeom>
          </p:spPr>
        </p:pic>
        <p:pic>
          <p:nvPicPr>
            <p:cNvPr id="7" name="object 7"/>
            <p:cNvPicPr/>
            <p:nvPr/>
          </p:nvPicPr>
          <p:blipFill>
            <a:blip r:embed="rId4" cstate="print"/>
            <a:stretch>
              <a:fillRect/>
            </a:stretch>
          </p:blipFill>
          <p:spPr>
            <a:xfrm>
              <a:off x="10594768" y="8695022"/>
              <a:ext cx="239401" cy="239401"/>
            </a:xfrm>
            <a:prstGeom prst="rect">
              <a:avLst/>
            </a:prstGeom>
          </p:spPr>
        </p:pic>
        <p:pic>
          <p:nvPicPr>
            <p:cNvPr id="8" name="object 8"/>
            <p:cNvPicPr/>
            <p:nvPr/>
          </p:nvPicPr>
          <p:blipFill>
            <a:blip r:embed="rId5" cstate="print"/>
            <a:stretch>
              <a:fillRect/>
            </a:stretch>
          </p:blipFill>
          <p:spPr>
            <a:xfrm>
              <a:off x="10022024" y="8120680"/>
              <a:ext cx="239081" cy="239052"/>
            </a:xfrm>
            <a:prstGeom prst="rect">
              <a:avLst/>
            </a:prstGeom>
          </p:spPr>
        </p:pic>
        <p:pic>
          <p:nvPicPr>
            <p:cNvPr id="9" name="object 9"/>
            <p:cNvPicPr/>
            <p:nvPr/>
          </p:nvPicPr>
          <p:blipFill>
            <a:blip r:embed="rId6" cstate="print"/>
            <a:stretch>
              <a:fillRect/>
            </a:stretch>
          </p:blipFill>
          <p:spPr>
            <a:xfrm>
              <a:off x="9738108" y="8982599"/>
              <a:ext cx="236001" cy="236001"/>
            </a:xfrm>
            <a:prstGeom prst="rect">
              <a:avLst/>
            </a:prstGeom>
          </p:spPr>
        </p:pic>
        <p:pic>
          <p:nvPicPr>
            <p:cNvPr id="10" name="object 10"/>
            <p:cNvPicPr/>
            <p:nvPr/>
          </p:nvPicPr>
          <p:blipFill>
            <a:blip r:embed="rId7" cstate="print"/>
            <a:stretch>
              <a:fillRect/>
            </a:stretch>
          </p:blipFill>
          <p:spPr>
            <a:xfrm>
              <a:off x="10311287" y="8123557"/>
              <a:ext cx="234926" cy="234926"/>
            </a:xfrm>
            <a:prstGeom prst="rect">
              <a:avLst/>
            </a:prstGeom>
          </p:spPr>
        </p:pic>
        <p:pic>
          <p:nvPicPr>
            <p:cNvPr id="11" name="object 11"/>
            <p:cNvPicPr/>
            <p:nvPr/>
          </p:nvPicPr>
          <p:blipFill>
            <a:blip r:embed="rId8" cstate="print"/>
            <a:stretch>
              <a:fillRect/>
            </a:stretch>
          </p:blipFill>
          <p:spPr>
            <a:xfrm>
              <a:off x="10597964" y="8408374"/>
              <a:ext cx="234897" cy="234926"/>
            </a:xfrm>
            <a:prstGeom prst="rect">
              <a:avLst/>
            </a:prstGeom>
          </p:spPr>
        </p:pic>
        <p:pic>
          <p:nvPicPr>
            <p:cNvPr id="12" name="object 12"/>
            <p:cNvPicPr/>
            <p:nvPr/>
          </p:nvPicPr>
          <p:blipFill>
            <a:blip r:embed="rId9" cstate="print"/>
            <a:stretch>
              <a:fillRect/>
            </a:stretch>
          </p:blipFill>
          <p:spPr>
            <a:xfrm>
              <a:off x="9743338" y="8128409"/>
              <a:ext cx="224552" cy="224553"/>
            </a:xfrm>
            <a:prstGeom prst="rect">
              <a:avLst/>
            </a:prstGeom>
          </p:spPr>
        </p:pic>
        <p:pic>
          <p:nvPicPr>
            <p:cNvPr id="13" name="object 13"/>
            <p:cNvPicPr/>
            <p:nvPr/>
          </p:nvPicPr>
          <p:blipFill>
            <a:blip r:embed="rId10" cstate="print"/>
            <a:stretch>
              <a:fillRect/>
            </a:stretch>
          </p:blipFill>
          <p:spPr>
            <a:xfrm>
              <a:off x="10602614" y="8987655"/>
              <a:ext cx="225192" cy="225221"/>
            </a:xfrm>
            <a:prstGeom prst="rect">
              <a:avLst/>
            </a:prstGeom>
          </p:spPr>
        </p:pic>
      </p:grpSp>
      <p:pic>
        <p:nvPicPr>
          <p:cNvPr id="14" name="object 14"/>
          <p:cNvPicPr/>
          <p:nvPr/>
        </p:nvPicPr>
        <p:blipFill>
          <a:blip r:embed="rId11" cstate="print"/>
          <a:stretch>
            <a:fillRect/>
          </a:stretch>
        </p:blipFill>
        <p:spPr>
          <a:xfrm>
            <a:off x="6687646" y="6183974"/>
            <a:ext cx="146195" cy="146195"/>
          </a:xfrm>
          <a:prstGeom prst="rect">
            <a:avLst/>
          </a:prstGeom>
        </p:spPr>
      </p:pic>
      <p:pic>
        <p:nvPicPr>
          <p:cNvPr id="15" name="object 15"/>
          <p:cNvPicPr/>
          <p:nvPr/>
        </p:nvPicPr>
        <p:blipFill>
          <a:blip r:embed="rId12" cstate="print"/>
          <a:stretch>
            <a:fillRect/>
          </a:stretch>
        </p:blipFill>
        <p:spPr>
          <a:xfrm>
            <a:off x="6306688" y="5801660"/>
            <a:ext cx="146157" cy="146195"/>
          </a:xfrm>
          <a:prstGeom prst="rect">
            <a:avLst/>
          </a:prstGeom>
        </p:spPr>
      </p:pic>
      <p:pic>
        <p:nvPicPr>
          <p:cNvPr id="16" name="object 16"/>
          <p:cNvPicPr/>
          <p:nvPr/>
        </p:nvPicPr>
        <p:blipFill>
          <a:blip r:embed="rId13" cstate="print"/>
          <a:stretch>
            <a:fillRect/>
          </a:stretch>
        </p:blipFill>
        <p:spPr>
          <a:xfrm>
            <a:off x="6307676" y="5611995"/>
            <a:ext cx="144026" cy="144045"/>
          </a:xfrm>
          <a:prstGeom prst="rect">
            <a:avLst/>
          </a:prstGeom>
        </p:spPr>
      </p:pic>
      <p:pic>
        <p:nvPicPr>
          <p:cNvPr id="17" name="object 17"/>
          <p:cNvPicPr/>
          <p:nvPr/>
        </p:nvPicPr>
        <p:blipFill>
          <a:blip r:embed="rId14" cstate="print"/>
          <a:stretch>
            <a:fillRect/>
          </a:stretch>
        </p:blipFill>
        <p:spPr>
          <a:xfrm>
            <a:off x="6880604" y="6184942"/>
            <a:ext cx="144026" cy="144045"/>
          </a:xfrm>
          <a:prstGeom prst="rect">
            <a:avLst/>
          </a:prstGeom>
        </p:spPr>
      </p:pic>
      <p:pic>
        <p:nvPicPr>
          <p:cNvPr id="18" name="object 18"/>
          <p:cNvPicPr/>
          <p:nvPr/>
        </p:nvPicPr>
        <p:blipFill>
          <a:blip r:embed="rId15" cstate="print"/>
          <a:stretch>
            <a:fillRect/>
          </a:stretch>
        </p:blipFill>
        <p:spPr>
          <a:xfrm>
            <a:off x="7071625" y="5422039"/>
            <a:ext cx="143193" cy="143231"/>
          </a:xfrm>
          <a:prstGeom prst="rect">
            <a:avLst/>
          </a:prstGeom>
        </p:spPr>
      </p:pic>
      <p:pic>
        <p:nvPicPr>
          <p:cNvPr id="19" name="object 19"/>
          <p:cNvPicPr/>
          <p:nvPr/>
        </p:nvPicPr>
        <p:blipFill>
          <a:blip r:embed="rId16" cstate="print"/>
          <a:stretch>
            <a:fillRect/>
          </a:stretch>
        </p:blipFill>
        <p:spPr>
          <a:xfrm>
            <a:off x="6501332" y="6187538"/>
            <a:ext cx="138621" cy="138641"/>
          </a:xfrm>
          <a:prstGeom prst="rect">
            <a:avLst/>
          </a:prstGeom>
        </p:spPr>
      </p:pic>
      <p:pic>
        <p:nvPicPr>
          <p:cNvPr id="20" name="object 20"/>
          <p:cNvPicPr/>
          <p:nvPr/>
        </p:nvPicPr>
        <p:blipFill>
          <a:blip r:embed="rId17" cstate="print"/>
          <a:stretch>
            <a:fillRect/>
          </a:stretch>
        </p:blipFill>
        <p:spPr>
          <a:xfrm>
            <a:off x="6310272" y="5997679"/>
            <a:ext cx="138563" cy="138583"/>
          </a:xfrm>
          <a:prstGeom prst="rect">
            <a:avLst/>
          </a:prstGeom>
        </p:spPr>
      </p:pic>
      <p:pic>
        <p:nvPicPr>
          <p:cNvPr id="21" name="object 21"/>
          <p:cNvPicPr/>
          <p:nvPr/>
        </p:nvPicPr>
        <p:blipFill>
          <a:blip r:embed="rId18" cstate="print"/>
          <a:stretch>
            <a:fillRect/>
          </a:stretch>
        </p:blipFill>
        <p:spPr>
          <a:xfrm>
            <a:off x="6694116" y="5235667"/>
            <a:ext cx="135754" cy="135735"/>
          </a:xfrm>
          <a:prstGeom prst="rect">
            <a:avLst/>
          </a:prstGeom>
        </p:spPr>
      </p:pic>
      <p:pic>
        <p:nvPicPr>
          <p:cNvPr id="22" name="object 22"/>
          <p:cNvPicPr/>
          <p:nvPr/>
        </p:nvPicPr>
        <p:blipFill>
          <a:blip r:embed="rId19" cstate="print"/>
          <a:stretch>
            <a:fillRect/>
          </a:stretch>
        </p:blipFill>
        <p:spPr>
          <a:xfrm>
            <a:off x="7266230" y="5808634"/>
            <a:ext cx="135735" cy="135773"/>
          </a:xfrm>
          <a:prstGeom prst="rect">
            <a:avLst/>
          </a:prstGeom>
        </p:spPr>
      </p:pic>
      <p:pic>
        <p:nvPicPr>
          <p:cNvPr id="23" name="object 23"/>
          <p:cNvPicPr/>
          <p:nvPr/>
        </p:nvPicPr>
        <p:blipFill>
          <a:blip r:embed="rId20" cstate="print"/>
          <a:stretch>
            <a:fillRect/>
          </a:stretch>
        </p:blipFill>
        <p:spPr>
          <a:xfrm>
            <a:off x="6885640" y="5236074"/>
            <a:ext cx="133914" cy="134205"/>
          </a:xfrm>
          <a:prstGeom prst="rect">
            <a:avLst/>
          </a:prstGeom>
        </p:spPr>
      </p:pic>
      <p:pic>
        <p:nvPicPr>
          <p:cNvPr id="24" name="object 24"/>
          <p:cNvPicPr/>
          <p:nvPr/>
        </p:nvPicPr>
        <p:blipFill>
          <a:blip r:embed="rId21" cstate="print"/>
          <a:stretch>
            <a:fillRect/>
          </a:stretch>
        </p:blipFill>
        <p:spPr>
          <a:xfrm>
            <a:off x="7266618" y="5617031"/>
            <a:ext cx="133914" cy="134224"/>
          </a:xfrm>
          <a:prstGeom prst="rect">
            <a:avLst/>
          </a:prstGeom>
        </p:spPr>
      </p:pic>
      <p:pic>
        <p:nvPicPr>
          <p:cNvPr id="25" name="object 25"/>
          <p:cNvPicPr/>
          <p:nvPr/>
        </p:nvPicPr>
        <p:blipFill>
          <a:blip r:embed="rId22" cstate="print"/>
          <a:stretch>
            <a:fillRect/>
          </a:stretch>
        </p:blipFill>
        <p:spPr>
          <a:xfrm>
            <a:off x="7077184" y="6190347"/>
            <a:ext cx="132907" cy="132907"/>
          </a:xfrm>
          <a:prstGeom prst="rect">
            <a:avLst/>
          </a:prstGeom>
        </p:spPr>
      </p:pic>
      <p:pic>
        <p:nvPicPr>
          <p:cNvPr id="26" name="object 26"/>
          <p:cNvPicPr/>
          <p:nvPr/>
        </p:nvPicPr>
        <p:blipFill>
          <a:blip r:embed="rId23" cstate="print"/>
          <a:stretch>
            <a:fillRect/>
          </a:stretch>
        </p:blipFill>
        <p:spPr>
          <a:xfrm>
            <a:off x="6313041" y="5427619"/>
            <a:ext cx="132907" cy="132887"/>
          </a:xfrm>
          <a:prstGeom prst="rect">
            <a:avLst/>
          </a:prstGeom>
        </p:spPr>
      </p:pic>
      <p:pic>
        <p:nvPicPr>
          <p:cNvPr id="27" name="object 27"/>
          <p:cNvPicPr/>
          <p:nvPr/>
        </p:nvPicPr>
        <p:blipFill>
          <a:blip r:embed="rId24" cstate="print"/>
          <a:stretch>
            <a:fillRect/>
          </a:stretch>
        </p:blipFill>
        <p:spPr>
          <a:xfrm>
            <a:off x="7269232" y="6001456"/>
            <a:ext cx="129788" cy="129769"/>
          </a:xfrm>
          <a:prstGeom prst="rect">
            <a:avLst/>
          </a:prstGeom>
        </p:spPr>
      </p:pic>
      <p:pic>
        <p:nvPicPr>
          <p:cNvPr id="28" name="object 28"/>
          <p:cNvPicPr/>
          <p:nvPr/>
        </p:nvPicPr>
        <p:blipFill>
          <a:blip r:embed="rId25" cstate="print"/>
          <a:stretch>
            <a:fillRect/>
          </a:stretch>
        </p:blipFill>
        <p:spPr>
          <a:xfrm>
            <a:off x="6505322" y="5238748"/>
            <a:ext cx="129497" cy="129497"/>
          </a:xfrm>
          <a:prstGeom prst="rect">
            <a:avLst/>
          </a:prstGeom>
        </p:spPr>
      </p:pic>
      <p:pic>
        <p:nvPicPr>
          <p:cNvPr id="29" name="object 29"/>
          <p:cNvPicPr/>
          <p:nvPr/>
        </p:nvPicPr>
        <p:blipFill>
          <a:blip r:embed="rId26" cstate="print"/>
          <a:stretch>
            <a:fillRect/>
          </a:stretch>
        </p:blipFill>
        <p:spPr>
          <a:xfrm>
            <a:off x="7080652" y="5240994"/>
            <a:ext cx="124887" cy="124887"/>
          </a:xfrm>
          <a:prstGeom prst="rect">
            <a:avLst/>
          </a:prstGeom>
        </p:spPr>
      </p:pic>
      <p:pic>
        <p:nvPicPr>
          <p:cNvPr id="30" name="object 30"/>
          <p:cNvPicPr/>
          <p:nvPr/>
        </p:nvPicPr>
        <p:blipFill>
          <a:blip r:embed="rId27" cstate="print"/>
          <a:stretch>
            <a:fillRect/>
          </a:stretch>
        </p:blipFill>
        <p:spPr>
          <a:xfrm>
            <a:off x="7271517" y="5431065"/>
            <a:ext cx="124887" cy="124887"/>
          </a:xfrm>
          <a:prstGeom prst="rect">
            <a:avLst/>
          </a:prstGeom>
        </p:spPr>
      </p:pic>
      <p:pic>
        <p:nvPicPr>
          <p:cNvPr id="31" name="object 31"/>
          <p:cNvPicPr/>
          <p:nvPr/>
        </p:nvPicPr>
        <p:blipFill>
          <a:blip r:embed="rId28" cstate="print"/>
          <a:stretch>
            <a:fillRect/>
          </a:stretch>
        </p:blipFill>
        <p:spPr>
          <a:xfrm>
            <a:off x="6318078" y="6195383"/>
            <a:ext cx="124325" cy="124306"/>
          </a:xfrm>
          <a:prstGeom prst="rect">
            <a:avLst/>
          </a:prstGeom>
        </p:spPr>
      </p:pic>
      <p:pic>
        <p:nvPicPr>
          <p:cNvPr id="32" name="object 32"/>
          <p:cNvPicPr/>
          <p:nvPr/>
        </p:nvPicPr>
        <p:blipFill>
          <a:blip r:embed="rId29" cstate="print"/>
          <a:stretch>
            <a:fillRect/>
          </a:stretch>
        </p:blipFill>
        <p:spPr>
          <a:xfrm>
            <a:off x="6127444" y="5812760"/>
            <a:ext cx="123376" cy="123357"/>
          </a:xfrm>
          <a:prstGeom prst="rect">
            <a:avLst/>
          </a:prstGeom>
        </p:spPr>
      </p:pic>
      <p:pic>
        <p:nvPicPr>
          <p:cNvPr id="33" name="object 33"/>
          <p:cNvPicPr/>
          <p:nvPr/>
        </p:nvPicPr>
        <p:blipFill>
          <a:blip r:embed="rId30" cstate="print"/>
          <a:stretch>
            <a:fillRect/>
          </a:stretch>
        </p:blipFill>
        <p:spPr>
          <a:xfrm>
            <a:off x="6699384" y="6385707"/>
            <a:ext cx="123357" cy="123357"/>
          </a:xfrm>
          <a:prstGeom prst="rect">
            <a:avLst/>
          </a:prstGeom>
        </p:spPr>
      </p:pic>
      <p:pic>
        <p:nvPicPr>
          <p:cNvPr id="34" name="object 34"/>
          <p:cNvPicPr/>
          <p:nvPr/>
        </p:nvPicPr>
        <p:blipFill>
          <a:blip r:embed="rId31" cstate="print"/>
          <a:stretch>
            <a:fillRect/>
          </a:stretch>
        </p:blipFill>
        <p:spPr>
          <a:xfrm>
            <a:off x="6891684" y="6387296"/>
            <a:ext cx="121497" cy="121478"/>
          </a:xfrm>
          <a:prstGeom prst="rect">
            <a:avLst/>
          </a:prstGeom>
        </p:spPr>
      </p:pic>
      <p:pic>
        <p:nvPicPr>
          <p:cNvPr id="35" name="object 35"/>
          <p:cNvPicPr/>
          <p:nvPr/>
        </p:nvPicPr>
        <p:blipFill>
          <a:blip r:embed="rId32" cstate="print"/>
          <a:stretch>
            <a:fillRect/>
          </a:stretch>
        </p:blipFill>
        <p:spPr>
          <a:xfrm>
            <a:off x="6129110" y="5623211"/>
            <a:ext cx="121245" cy="121245"/>
          </a:xfrm>
          <a:prstGeom prst="rect">
            <a:avLst/>
          </a:prstGeom>
        </p:spPr>
      </p:pic>
      <p:pic>
        <p:nvPicPr>
          <p:cNvPr id="36" name="object 36"/>
          <p:cNvPicPr/>
          <p:nvPr/>
        </p:nvPicPr>
        <p:blipFill>
          <a:blip r:embed="rId33" cstate="print"/>
          <a:stretch>
            <a:fillRect/>
          </a:stretch>
        </p:blipFill>
        <p:spPr>
          <a:xfrm>
            <a:off x="6130312" y="6007636"/>
            <a:ext cx="117661" cy="117661"/>
          </a:xfrm>
          <a:prstGeom prst="rect">
            <a:avLst/>
          </a:prstGeom>
        </p:spPr>
      </p:pic>
      <p:pic>
        <p:nvPicPr>
          <p:cNvPr id="37" name="object 37"/>
          <p:cNvPicPr/>
          <p:nvPr/>
        </p:nvPicPr>
        <p:blipFill>
          <a:blip r:embed="rId34" cstate="print"/>
          <a:stretch>
            <a:fillRect/>
          </a:stretch>
        </p:blipFill>
        <p:spPr>
          <a:xfrm>
            <a:off x="6511288" y="6388594"/>
            <a:ext cx="117642" cy="117642"/>
          </a:xfrm>
          <a:prstGeom prst="rect">
            <a:avLst/>
          </a:prstGeom>
        </p:spPr>
      </p:pic>
      <p:pic>
        <p:nvPicPr>
          <p:cNvPr id="38" name="object 38"/>
          <p:cNvPicPr/>
          <p:nvPr/>
        </p:nvPicPr>
        <p:blipFill>
          <a:blip r:embed="rId35" cstate="print"/>
          <a:stretch>
            <a:fillRect/>
          </a:stretch>
        </p:blipFill>
        <p:spPr>
          <a:xfrm>
            <a:off x="7275257" y="6198637"/>
            <a:ext cx="117700" cy="117700"/>
          </a:xfrm>
          <a:prstGeom prst="rect">
            <a:avLst/>
          </a:prstGeom>
        </p:spPr>
      </p:pic>
      <p:pic>
        <p:nvPicPr>
          <p:cNvPr id="39" name="object 39"/>
          <p:cNvPicPr/>
          <p:nvPr/>
        </p:nvPicPr>
        <p:blipFill>
          <a:blip r:embed="rId36" cstate="print"/>
          <a:stretch>
            <a:fillRect/>
          </a:stretch>
        </p:blipFill>
        <p:spPr>
          <a:xfrm>
            <a:off x="6321391" y="5244772"/>
            <a:ext cx="117409" cy="117409"/>
          </a:xfrm>
          <a:prstGeom prst="rect">
            <a:avLst/>
          </a:prstGeom>
        </p:spPr>
      </p:pic>
      <p:pic>
        <p:nvPicPr>
          <p:cNvPr id="40" name="object 40"/>
          <p:cNvPicPr/>
          <p:nvPr/>
        </p:nvPicPr>
        <p:blipFill>
          <a:blip r:embed="rId37" cstate="print"/>
          <a:stretch>
            <a:fillRect/>
          </a:stretch>
        </p:blipFill>
        <p:spPr>
          <a:xfrm>
            <a:off x="7086405" y="6390743"/>
            <a:ext cx="114194" cy="114175"/>
          </a:xfrm>
          <a:prstGeom prst="rect">
            <a:avLst/>
          </a:prstGeom>
        </p:spPr>
      </p:pic>
      <p:pic>
        <p:nvPicPr>
          <p:cNvPr id="41" name="object 41"/>
          <p:cNvPicPr/>
          <p:nvPr/>
        </p:nvPicPr>
        <p:blipFill>
          <a:blip r:embed="rId38" cstate="print"/>
          <a:stretch>
            <a:fillRect/>
          </a:stretch>
        </p:blipFill>
        <p:spPr>
          <a:xfrm>
            <a:off x="6132462" y="5436839"/>
            <a:ext cx="114194" cy="114155"/>
          </a:xfrm>
          <a:prstGeom prst="rect">
            <a:avLst/>
          </a:prstGeom>
        </p:spPr>
      </p:pic>
      <p:pic>
        <p:nvPicPr>
          <p:cNvPr id="42" name="object 42"/>
          <p:cNvPicPr/>
          <p:nvPr/>
        </p:nvPicPr>
        <p:blipFill>
          <a:blip r:embed="rId39" cstate="print"/>
          <a:stretch>
            <a:fillRect/>
          </a:stretch>
        </p:blipFill>
        <p:spPr>
          <a:xfrm>
            <a:off x="7468777" y="5819210"/>
            <a:ext cx="113748" cy="113748"/>
          </a:xfrm>
          <a:prstGeom prst="rect">
            <a:avLst/>
          </a:prstGeom>
        </p:spPr>
      </p:pic>
      <p:pic>
        <p:nvPicPr>
          <p:cNvPr id="43" name="object 43"/>
          <p:cNvPicPr/>
          <p:nvPr/>
        </p:nvPicPr>
        <p:blipFill>
          <a:blip r:embed="rId40" cstate="print"/>
          <a:stretch>
            <a:fillRect/>
          </a:stretch>
        </p:blipFill>
        <p:spPr>
          <a:xfrm>
            <a:off x="6705661" y="5054680"/>
            <a:ext cx="113245" cy="113225"/>
          </a:xfrm>
          <a:prstGeom prst="rect">
            <a:avLst/>
          </a:prstGeom>
        </p:spPr>
      </p:pic>
      <p:pic>
        <p:nvPicPr>
          <p:cNvPr id="44" name="object 44"/>
          <p:cNvPicPr/>
          <p:nvPr/>
        </p:nvPicPr>
        <p:blipFill>
          <a:blip r:embed="rId41" cstate="print"/>
          <a:stretch>
            <a:fillRect/>
          </a:stretch>
        </p:blipFill>
        <p:spPr>
          <a:xfrm>
            <a:off x="7470093" y="5628518"/>
            <a:ext cx="112083" cy="112083"/>
          </a:xfrm>
          <a:prstGeom prst="rect">
            <a:avLst/>
          </a:prstGeom>
        </p:spPr>
      </p:pic>
      <p:pic>
        <p:nvPicPr>
          <p:cNvPr id="45" name="object 45"/>
          <p:cNvPicPr/>
          <p:nvPr/>
        </p:nvPicPr>
        <p:blipFill>
          <a:blip r:embed="rId42" cstate="print"/>
          <a:stretch>
            <a:fillRect/>
          </a:stretch>
        </p:blipFill>
        <p:spPr>
          <a:xfrm>
            <a:off x="6897127" y="5055571"/>
            <a:ext cx="112083" cy="112083"/>
          </a:xfrm>
          <a:prstGeom prst="rect">
            <a:avLst/>
          </a:prstGeom>
        </p:spPr>
      </p:pic>
      <p:pic>
        <p:nvPicPr>
          <p:cNvPr id="46" name="object 46"/>
          <p:cNvPicPr/>
          <p:nvPr/>
        </p:nvPicPr>
        <p:blipFill>
          <a:blip r:embed="rId43" cstate="print"/>
          <a:stretch>
            <a:fillRect/>
          </a:stretch>
        </p:blipFill>
        <p:spPr>
          <a:xfrm>
            <a:off x="7278337" y="5247774"/>
            <a:ext cx="111385" cy="111405"/>
          </a:xfrm>
          <a:prstGeom prst="rect">
            <a:avLst/>
          </a:prstGeom>
        </p:spPr>
      </p:pic>
      <p:pic>
        <p:nvPicPr>
          <p:cNvPr id="47" name="object 47"/>
          <p:cNvPicPr/>
          <p:nvPr/>
        </p:nvPicPr>
        <p:blipFill>
          <a:blip r:embed="rId44" cstate="print"/>
          <a:stretch>
            <a:fillRect/>
          </a:stretch>
        </p:blipFill>
        <p:spPr>
          <a:xfrm>
            <a:off x="7471024" y="6012575"/>
            <a:ext cx="108809" cy="108789"/>
          </a:xfrm>
          <a:prstGeom prst="rect">
            <a:avLst/>
          </a:prstGeom>
        </p:spPr>
      </p:pic>
      <p:pic>
        <p:nvPicPr>
          <p:cNvPr id="48" name="object 48"/>
          <p:cNvPicPr/>
          <p:nvPr/>
        </p:nvPicPr>
        <p:blipFill>
          <a:blip r:embed="rId45" cstate="print"/>
          <a:stretch>
            <a:fillRect/>
          </a:stretch>
        </p:blipFill>
        <p:spPr>
          <a:xfrm>
            <a:off x="6516267" y="5056521"/>
            <a:ext cx="108770" cy="108789"/>
          </a:xfrm>
          <a:prstGeom prst="rect">
            <a:avLst/>
          </a:prstGeom>
        </p:spPr>
      </p:pic>
      <p:pic>
        <p:nvPicPr>
          <p:cNvPr id="49" name="object 49"/>
          <p:cNvPicPr/>
          <p:nvPr/>
        </p:nvPicPr>
        <p:blipFill>
          <a:blip r:embed="rId46" cstate="print"/>
          <a:stretch>
            <a:fillRect/>
          </a:stretch>
        </p:blipFill>
        <p:spPr>
          <a:xfrm>
            <a:off x="6135465" y="6202841"/>
            <a:ext cx="108189" cy="108189"/>
          </a:xfrm>
          <a:prstGeom prst="rect">
            <a:avLst/>
          </a:prstGeom>
        </p:spPr>
      </p:pic>
      <p:pic>
        <p:nvPicPr>
          <p:cNvPr id="50" name="object 50"/>
          <p:cNvPicPr/>
          <p:nvPr/>
        </p:nvPicPr>
        <p:blipFill>
          <a:blip r:embed="rId47" cstate="print"/>
          <a:stretch>
            <a:fillRect/>
          </a:stretch>
        </p:blipFill>
        <p:spPr>
          <a:xfrm>
            <a:off x="6325575" y="6393745"/>
            <a:ext cx="108189" cy="108208"/>
          </a:xfrm>
          <a:prstGeom prst="rect">
            <a:avLst/>
          </a:prstGeom>
        </p:spPr>
      </p:pic>
      <p:pic>
        <p:nvPicPr>
          <p:cNvPr id="51" name="object 51"/>
          <p:cNvPicPr/>
          <p:nvPr/>
        </p:nvPicPr>
        <p:blipFill>
          <a:blip r:embed="rId48" cstate="print"/>
          <a:stretch>
            <a:fillRect/>
          </a:stretch>
        </p:blipFill>
        <p:spPr>
          <a:xfrm>
            <a:off x="7090086" y="5059523"/>
            <a:ext cx="105787" cy="105806"/>
          </a:xfrm>
          <a:prstGeom prst="rect">
            <a:avLst/>
          </a:prstGeom>
        </p:spPr>
      </p:pic>
      <p:pic>
        <p:nvPicPr>
          <p:cNvPr id="52" name="object 52"/>
          <p:cNvPicPr/>
          <p:nvPr/>
        </p:nvPicPr>
        <p:blipFill>
          <a:blip r:embed="rId49" cstate="print"/>
          <a:stretch>
            <a:fillRect/>
          </a:stretch>
        </p:blipFill>
        <p:spPr>
          <a:xfrm>
            <a:off x="7473310" y="5440732"/>
            <a:ext cx="105457" cy="105457"/>
          </a:xfrm>
          <a:prstGeom prst="rect">
            <a:avLst/>
          </a:prstGeom>
        </p:spPr>
      </p:pic>
      <p:pic>
        <p:nvPicPr>
          <p:cNvPr id="53" name="object 53"/>
          <p:cNvPicPr/>
          <p:nvPr/>
        </p:nvPicPr>
        <p:blipFill>
          <a:blip r:embed="rId50" cstate="print"/>
          <a:stretch>
            <a:fillRect/>
          </a:stretch>
        </p:blipFill>
        <p:spPr>
          <a:xfrm>
            <a:off x="6138409" y="5251726"/>
            <a:ext cx="102455" cy="102474"/>
          </a:xfrm>
          <a:prstGeom prst="rect">
            <a:avLst/>
          </a:prstGeom>
        </p:spPr>
      </p:pic>
      <p:pic>
        <p:nvPicPr>
          <p:cNvPr id="54" name="object 54"/>
          <p:cNvPicPr/>
          <p:nvPr/>
        </p:nvPicPr>
        <p:blipFill>
          <a:blip r:embed="rId51" cstate="print"/>
          <a:stretch>
            <a:fillRect/>
          </a:stretch>
        </p:blipFill>
        <p:spPr>
          <a:xfrm>
            <a:off x="7282288" y="6396671"/>
            <a:ext cx="102455" cy="102474"/>
          </a:xfrm>
          <a:prstGeom prst="rect">
            <a:avLst/>
          </a:prstGeom>
        </p:spPr>
      </p:pic>
      <p:pic>
        <p:nvPicPr>
          <p:cNvPr id="55" name="object 55"/>
          <p:cNvPicPr/>
          <p:nvPr/>
        </p:nvPicPr>
        <p:blipFill>
          <a:blip r:embed="rId52" cstate="print"/>
          <a:stretch>
            <a:fillRect/>
          </a:stretch>
        </p:blipFill>
        <p:spPr>
          <a:xfrm>
            <a:off x="5946555" y="5823860"/>
            <a:ext cx="101835" cy="101835"/>
          </a:xfrm>
          <a:prstGeom prst="rect">
            <a:avLst/>
          </a:prstGeom>
        </p:spPr>
      </p:pic>
      <p:pic>
        <p:nvPicPr>
          <p:cNvPr id="56" name="object 56"/>
          <p:cNvPicPr/>
          <p:nvPr/>
        </p:nvPicPr>
        <p:blipFill>
          <a:blip r:embed="rId53" cstate="print"/>
          <a:stretch>
            <a:fillRect/>
          </a:stretch>
        </p:blipFill>
        <p:spPr>
          <a:xfrm>
            <a:off x="6709787" y="6588816"/>
            <a:ext cx="101835" cy="101835"/>
          </a:xfrm>
          <a:prstGeom prst="rect">
            <a:avLst/>
          </a:prstGeom>
        </p:spPr>
      </p:pic>
      <p:pic>
        <p:nvPicPr>
          <p:cNvPr id="57" name="object 57"/>
          <p:cNvPicPr/>
          <p:nvPr/>
        </p:nvPicPr>
        <p:blipFill>
          <a:blip r:embed="rId54" cstate="print"/>
          <a:stretch>
            <a:fillRect/>
          </a:stretch>
        </p:blipFill>
        <p:spPr>
          <a:xfrm>
            <a:off x="6903075" y="6589203"/>
            <a:ext cx="100169" cy="100169"/>
          </a:xfrm>
          <a:prstGeom prst="rect">
            <a:avLst/>
          </a:prstGeom>
        </p:spPr>
      </p:pic>
      <p:pic>
        <p:nvPicPr>
          <p:cNvPr id="58" name="object 58"/>
          <p:cNvPicPr/>
          <p:nvPr/>
        </p:nvPicPr>
        <p:blipFill>
          <a:blip r:embed="rId55" cstate="print"/>
          <a:stretch>
            <a:fillRect/>
          </a:stretch>
        </p:blipFill>
        <p:spPr>
          <a:xfrm>
            <a:off x="5946962" y="5634466"/>
            <a:ext cx="100130" cy="100169"/>
          </a:xfrm>
          <a:prstGeom prst="rect">
            <a:avLst/>
          </a:prstGeom>
        </p:spPr>
      </p:pic>
      <p:pic>
        <p:nvPicPr>
          <p:cNvPr id="59" name="object 59"/>
          <p:cNvPicPr/>
          <p:nvPr/>
        </p:nvPicPr>
        <p:blipFill>
          <a:blip r:embed="rId56" cstate="print"/>
          <a:stretch>
            <a:fillRect/>
          </a:stretch>
        </p:blipFill>
        <p:spPr>
          <a:xfrm>
            <a:off x="7474008" y="6207568"/>
            <a:ext cx="99859" cy="99859"/>
          </a:xfrm>
          <a:prstGeom prst="rect">
            <a:avLst/>
          </a:prstGeom>
        </p:spPr>
      </p:pic>
      <p:pic>
        <p:nvPicPr>
          <p:cNvPr id="60" name="object 60"/>
          <p:cNvPicPr/>
          <p:nvPr/>
        </p:nvPicPr>
        <p:blipFill>
          <a:blip r:embed="rId57" cstate="print"/>
          <a:stretch>
            <a:fillRect/>
          </a:stretch>
        </p:blipFill>
        <p:spPr>
          <a:xfrm>
            <a:off x="6330321" y="5061693"/>
            <a:ext cx="99665" cy="99685"/>
          </a:xfrm>
          <a:prstGeom prst="rect">
            <a:avLst/>
          </a:prstGeom>
        </p:spPr>
      </p:pic>
      <p:pic>
        <p:nvPicPr>
          <p:cNvPr id="61" name="object 61"/>
          <p:cNvPicPr/>
          <p:nvPr/>
        </p:nvPicPr>
        <p:blipFill>
          <a:blip r:embed="rId58" cstate="print"/>
          <a:stretch>
            <a:fillRect/>
          </a:stretch>
        </p:blipFill>
        <p:spPr>
          <a:xfrm>
            <a:off x="6522001" y="6591276"/>
            <a:ext cx="97418" cy="97438"/>
          </a:xfrm>
          <a:prstGeom prst="rect">
            <a:avLst/>
          </a:prstGeom>
        </p:spPr>
      </p:pic>
      <p:pic>
        <p:nvPicPr>
          <p:cNvPr id="62" name="object 62"/>
          <p:cNvPicPr/>
          <p:nvPr/>
        </p:nvPicPr>
        <p:blipFill>
          <a:blip r:embed="rId59" cstate="print"/>
          <a:stretch>
            <a:fillRect/>
          </a:stretch>
        </p:blipFill>
        <p:spPr>
          <a:xfrm>
            <a:off x="5949034" y="6018329"/>
            <a:ext cx="97418" cy="97419"/>
          </a:xfrm>
          <a:prstGeom prst="rect">
            <a:avLst/>
          </a:prstGeom>
        </p:spPr>
      </p:pic>
      <p:pic>
        <p:nvPicPr>
          <p:cNvPr id="63" name="object 63"/>
          <p:cNvPicPr/>
          <p:nvPr/>
        </p:nvPicPr>
        <p:blipFill>
          <a:blip r:embed="rId60" cstate="print"/>
          <a:stretch>
            <a:fillRect/>
          </a:stretch>
        </p:blipFill>
        <p:spPr>
          <a:xfrm>
            <a:off x="7478521" y="5255988"/>
            <a:ext cx="94842" cy="94842"/>
          </a:xfrm>
          <a:prstGeom prst="rect">
            <a:avLst/>
          </a:prstGeom>
        </p:spPr>
      </p:pic>
      <p:pic>
        <p:nvPicPr>
          <p:cNvPr id="64" name="object 64"/>
          <p:cNvPicPr/>
          <p:nvPr/>
        </p:nvPicPr>
        <p:blipFill>
          <a:blip r:embed="rId61" cstate="print"/>
          <a:stretch>
            <a:fillRect/>
          </a:stretch>
        </p:blipFill>
        <p:spPr>
          <a:xfrm>
            <a:off x="7095684" y="6592012"/>
            <a:ext cx="94842" cy="94842"/>
          </a:xfrm>
          <a:prstGeom prst="rect">
            <a:avLst/>
          </a:prstGeom>
        </p:spPr>
      </p:pic>
      <p:pic>
        <p:nvPicPr>
          <p:cNvPr id="65" name="object 65"/>
          <p:cNvPicPr/>
          <p:nvPr/>
        </p:nvPicPr>
        <p:blipFill>
          <a:blip r:embed="rId62" cstate="print"/>
          <a:stretch>
            <a:fillRect/>
          </a:stretch>
        </p:blipFill>
        <p:spPr>
          <a:xfrm>
            <a:off x="7286531" y="5065160"/>
            <a:ext cx="94842" cy="94842"/>
          </a:xfrm>
          <a:prstGeom prst="rect">
            <a:avLst/>
          </a:prstGeom>
        </p:spPr>
      </p:pic>
      <p:pic>
        <p:nvPicPr>
          <p:cNvPr id="66" name="object 66"/>
          <p:cNvPicPr/>
          <p:nvPr/>
        </p:nvPicPr>
        <p:blipFill>
          <a:blip r:embed="rId63" cstate="print"/>
          <a:stretch>
            <a:fillRect/>
          </a:stretch>
        </p:blipFill>
        <p:spPr>
          <a:xfrm>
            <a:off x="5949771" y="5446098"/>
            <a:ext cx="94842" cy="94842"/>
          </a:xfrm>
          <a:prstGeom prst="rect">
            <a:avLst/>
          </a:prstGeom>
        </p:spPr>
      </p:pic>
      <p:pic>
        <p:nvPicPr>
          <p:cNvPr id="67" name="object 67"/>
          <p:cNvPicPr/>
          <p:nvPr/>
        </p:nvPicPr>
        <p:blipFill>
          <a:blip r:embed="rId64" cstate="print"/>
          <a:stretch>
            <a:fillRect/>
          </a:stretch>
        </p:blipFill>
        <p:spPr>
          <a:xfrm>
            <a:off x="6142070" y="6400313"/>
            <a:ext cx="93912" cy="93951"/>
          </a:xfrm>
          <a:prstGeom prst="rect">
            <a:avLst/>
          </a:prstGeom>
        </p:spPr>
      </p:pic>
      <p:pic>
        <p:nvPicPr>
          <p:cNvPr id="68" name="object 68"/>
          <p:cNvPicPr/>
          <p:nvPr/>
        </p:nvPicPr>
        <p:blipFill>
          <a:blip r:embed="rId65" cstate="print"/>
          <a:stretch>
            <a:fillRect/>
          </a:stretch>
        </p:blipFill>
        <p:spPr>
          <a:xfrm>
            <a:off x="6715831" y="4874274"/>
            <a:ext cx="92789" cy="92789"/>
          </a:xfrm>
          <a:prstGeom prst="rect">
            <a:avLst/>
          </a:prstGeom>
        </p:spPr>
      </p:pic>
      <p:pic>
        <p:nvPicPr>
          <p:cNvPr id="69" name="object 69"/>
          <p:cNvPicPr/>
          <p:nvPr/>
        </p:nvPicPr>
        <p:blipFill>
          <a:blip r:embed="rId66" cstate="print"/>
          <a:stretch>
            <a:fillRect/>
          </a:stretch>
        </p:blipFill>
        <p:spPr>
          <a:xfrm>
            <a:off x="7669754" y="5829884"/>
            <a:ext cx="92808" cy="92789"/>
          </a:xfrm>
          <a:prstGeom prst="rect">
            <a:avLst/>
          </a:prstGeom>
        </p:spPr>
      </p:pic>
      <p:pic>
        <p:nvPicPr>
          <p:cNvPr id="70" name="object 70"/>
          <p:cNvPicPr/>
          <p:nvPr/>
        </p:nvPicPr>
        <p:blipFill>
          <a:blip r:embed="rId67" cstate="print"/>
          <a:stretch>
            <a:fillRect/>
          </a:stretch>
        </p:blipFill>
        <p:spPr>
          <a:xfrm>
            <a:off x="7670530" y="5638126"/>
            <a:ext cx="91801" cy="91762"/>
          </a:xfrm>
          <a:prstGeom prst="rect">
            <a:avLst/>
          </a:prstGeom>
        </p:spPr>
      </p:pic>
      <p:pic>
        <p:nvPicPr>
          <p:cNvPr id="71" name="object 71"/>
          <p:cNvPicPr/>
          <p:nvPr/>
        </p:nvPicPr>
        <p:blipFill>
          <a:blip r:embed="rId68" cstate="print"/>
          <a:stretch>
            <a:fillRect/>
          </a:stretch>
        </p:blipFill>
        <p:spPr>
          <a:xfrm>
            <a:off x="6906833" y="4875495"/>
            <a:ext cx="91219" cy="91219"/>
          </a:xfrm>
          <a:prstGeom prst="rect">
            <a:avLst/>
          </a:prstGeom>
        </p:spPr>
      </p:pic>
      <p:pic>
        <p:nvPicPr>
          <p:cNvPr id="72" name="object 72"/>
          <p:cNvPicPr/>
          <p:nvPr/>
        </p:nvPicPr>
        <p:blipFill>
          <a:blip r:embed="rId69" cstate="print"/>
          <a:stretch>
            <a:fillRect/>
          </a:stretch>
        </p:blipFill>
        <p:spPr>
          <a:xfrm>
            <a:off x="5952540" y="6212101"/>
            <a:ext cx="89902" cy="89902"/>
          </a:xfrm>
          <a:prstGeom prst="rect">
            <a:avLst/>
          </a:prstGeom>
        </p:spPr>
      </p:pic>
      <p:pic>
        <p:nvPicPr>
          <p:cNvPr id="73" name="object 73"/>
          <p:cNvPicPr/>
          <p:nvPr/>
        </p:nvPicPr>
        <p:blipFill>
          <a:blip r:embed="rId70" cstate="print"/>
          <a:stretch>
            <a:fillRect/>
          </a:stretch>
        </p:blipFill>
        <p:spPr>
          <a:xfrm>
            <a:off x="6334795" y="6594782"/>
            <a:ext cx="89883" cy="89902"/>
          </a:xfrm>
          <a:prstGeom prst="rect">
            <a:avLst/>
          </a:prstGeom>
        </p:spPr>
      </p:pic>
      <p:pic>
        <p:nvPicPr>
          <p:cNvPr id="74" name="object 74"/>
          <p:cNvPicPr/>
          <p:nvPr/>
        </p:nvPicPr>
        <p:blipFill>
          <a:blip r:embed="rId71" cstate="print"/>
          <a:stretch>
            <a:fillRect/>
          </a:stretch>
        </p:blipFill>
        <p:spPr>
          <a:xfrm>
            <a:off x="7671517" y="6021970"/>
            <a:ext cx="89592" cy="89554"/>
          </a:xfrm>
          <a:prstGeom prst="rect">
            <a:avLst/>
          </a:prstGeom>
        </p:spPr>
      </p:pic>
      <p:pic>
        <p:nvPicPr>
          <p:cNvPr id="75" name="object 75"/>
          <p:cNvPicPr/>
          <p:nvPr/>
        </p:nvPicPr>
        <p:blipFill>
          <a:blip r:embed="rId72" cstate="print"/>
          <a:stretch>
            <a:fillRect/>
          </a:stretch>
        </p:blipFill>
        <p:spPr>
          <a:xfrm>
            <a:off x="6525740" y="4876154"/>
            <a:ext cx="88837" cy="88837"/>
          </a:xfrm>
          <a:prstGeom prst="rect">
            <a:avLst/>
          </a:prstGeom>
        </p:spPr>
      </p:pic>
      <p:pic>
        <p:nvPicPr>
          <p:cNvPr id="76" name="object 76"/>
          <p:cNvPicPr/>
          <p:nvPr/>
        </p:nvPicPr>
        <p:blipFill>
          <a:blip r:embed="rId73" cstate="print"/>
          <a:stretch>
            <a:fillRect/>
          </a:stretch>
        </p:blipFill>
        <p:spPr>
          <a:xfrm>
            <a:off x="7480109" y="6405582"/>
            <a:ext cx="87694" cy="87694"/>
          </a:xfrm>
          <a:prstGeom prst="rect">
            <a:avLst/>
          </a:prstGeom>
        </p:spPr>
      </p:pic>
      <p:pic>
        <p:nvPicPr>
          <p:cNvPr id="77" name="object 77"/>
          <p:cNvPicPr/>
          <p:nvPr/>
        </p:nvPicPr>
        <p:blipFill>
          <a:blip r:embed="rId74" cstate="print"/>
          <a:stretch>
            <a:fillRect/>
          </a:stretch>
        </p:blipFill>
        <p:spPr>
          <a:xfrm>
            <a:off x="6145266" y="5067736"/>
            <a:ext cx="87597" cy="87597"/>
          </a:xfrm>
          <a:prstGeom prst="rect">
            <a:avLst/>
          </a:prstGeom>
        </p:spPr>
      </p:pic>
      <p:pic>
        <p:nvPicPr>
          <p:cNvPr id="78" name="object 78"/>
          <p:cNvPicPr/>
          <p:nvPr/>
        </p:nvPicPr>
        <p:blipFill>
          <a:blip r:embed="rId75" cstate="print"/>
          <a:stretch>
            <a:fillRect/>
          </a:stretch>
        </p:blipFill>
        <p:spPr>
          <a:xfrm>
            <a:off x="7099810" y="4877278"/>
            <a:ext cx="86745" cy="86745"/>
          </a:xfrm>
          <a:prstGeom prst="rect">
            <a:avLst/>
          </a:prstGeom>
        </p:spPr>
      </p:pic>
      <p:pic>
        <p:nvPicPr>
          <p:cNvPr id="79" name="object 79"/>
          <p:cNvPicPr/>
          <p:nvPr/>
        </p:nvPicPr>
        <p:blipFill>
          <a:blip r:embed="rId76" cstate="print"/>
          <a:stretch>
            <a:fillRect/>
          </a:stretch>
        </p:blipFill>
        <p:spPr>
          <a:xfrm>
            <a:off x="7672758" y="5450224"/>
            <a:ext cx="86745" cy="86745"/>
          </a:xfrm>
          <a:prstGeom prst="rect">
            <a:avLst/>
          </a:prstGeom>
        </p:spPr>
      </p:pic>
      <p:pic>
        <p:nvPicPr>
          <p:cNvPr id="80" name="object 80"/>
          <p:cNvPicPr/>
          <p:nvPr/>
        </p:nvPicPr>
        <p:blipFill>
          <a:blip r:embed="rId77" cstate="print"/>
          <a:stretch>
            <a:fillRect/>
          </a:stretch>
        </p:blipFill>
        <p:spPr>
          <a:xfrm>
            <a:off x="7290812" y="6597339"/>
            <a:ext cx="85253" cy="85272"/>
          </a:xfrm>
          <a:prstGeom prst="rect">
            <a:avLst/>
          </a:prstGeom>
        </p:spPr>
      </p:pic>
      <p:pic>
        <p:nvPicPr>
          <p:cNvPr id="81" name="object 81"/>
          <p:cNvPicPr/>
          <p:nvPr/>
        </p:nvPicPr>
        <p:blipFill>
          <a:blip r:embed="rId78" cstate="print"/>
          <a:stretch>
            <a:fillRect/>
          </a:stretch>
        </p:blipFill>
        <p:spPr>
          <a:xfrm>
            <a:off x="5955175" y="5260327"/>
            <a:ext cx="85117" cy="85156"/>
          </a:xfrm>
          <a:prstGeom prst="rect">
            <a:avLst/>
          </a:prstGeom>
        </p:spPr>
      </p:pic>
      <p:pic>
        <p:nvPicPr>
          <p:cNvPr id="82" name="object 82"/>
          <p:cNvPicPr/>
          <p:nvPr/>
        </p:nvPicPr>
        <p:blipFill>
          <a:blip r:embed="rId79" cstate="print"/>
          <a:stretch>
            <a:fillRect/>
          </a:stretch>
        </p:blipFill>
        <p:spPr>
          <a:xfrm>
            <a:off x="6339194" y="4879505"/>
            <a:ext cx="81921" cy="81921"/>
          </a:xfrm>
          <a:prstGeom prst="rect">
            <a:avLst/>
          </a:prstGeom>
        </p:spPr>
      </p:pic>
      <p:pic>
        <p:nvPicPr>
          <p:cNvPr id="83" name="object 83"/>
          <p:cNvPicPr/>
          <p:nvPr/>
        </p:nvPicPr>
        <p:blipFill>
          <a:blip r:embed="rId80" cstate="print"/>
          <a:stretch>
            <a:fillRect/>
          </a:stretch>
        </p:blipFill>
        <p:spPr>
          <a:xfrm>
            <a:off x="7674966" y="6216498"/>
            <a:ext cx="81941" cy="81941"/>
          </a:xfrm>
          <a:prstGeom prst="rect">
            <a:avLst/>
          </a:prstGeom>
        </p:spPr>
      </p:pic>
      <p:pic>
        <p:nvPicPr>
          <p:cNvPr id="84" name="object 84"/>
          <p:cNvPicPr/>
          <p:nvPr/>
        </p:nvPicPr>
        <p:blipFill>
          <a:blip r:embed="rId81" cstate="print"/>
          <a:stretch>
            <a:fillRect/>
          </a:stretch>
        </p:blipFill>
        <p:spPr>
          <a:xfrm>
            <a:off x="7485145" y="5071534"/>
            <a:ext cx="81825" cy="81825"/>
          </a:xfrm>
          <a:prstGeom prst="rect">
            <a:avLst/>
          </a:prstGeom>
        </p:spPr>
      </p:pic>
      <p:pic>
        <p:nvPicPr>
          <p:cNvPr id="85" name="object 85"/>
          <p:cNvPicPr/>
          <p:nvPr/>
        </p:nvPicPr>
        <p:blipFill>
          <a:blip r:embed="rId82" cstate="print"/>
          <a:stretch>
            <a:fillRect/>
          </a:stretch>
        </p:blipFill>
        <p:spPr>
          <a:xfrm>
            <a:off x="6720442" y="6789736"/>
            <a:ext cx="81205" cy="68263"/>
          </a:xfrm>
          <a:prstGeom prst="rect">
            <a:avLst/>
          </a:prstGeom>
        </p:spPr>
      </p:pic>
      <p:pic>
        <p:nvPicPr>
          <p:cNvPr id="86" name="object 86"/>
          <p:cNvPicPr/>
          <p:nvPr/>
        </p:nvPicPr>
        <p:blipFill>
          <a:blip r:embed="rId83" cstate="print"/>
          <a:stretch>
            <a:fillRect/>
          </a:stretch>
        </p:blipFill>
        <p:spPr>
          <a:xfrm>
            <a:off x="5766517" y="5833874"/>
            <a:ext cx="81173" cy="81205"/>
          </a:xfrm>
          <a:prstGeom prst="rect">
            <a:avLst/>
          </a:prstGeom>
        </p:spPr>
      </p:pic>
      <p:pic>
        <p:nvPicPr>
          <p:cNvPr id="87" name="object 87"/>
          <p:cNvPicPr/>
          <p:nvPr/>
        </p:nvPicPr>
        <p:blipFill>
          <a:blip r:embed="rId84" cstate="print"/>
          <a:stretch>
            <a:fillRect/>
          </a:stretch>
        </p:blipFill>
        <p:spPr>
          <a:xfrm>
            <a:off x="5766556" y="5643861"/>
            <a:ext cx="80914" cy="80914"/>
          </a:xfrm>
          <a:prstGeom prst="rect">
            <a:avLst/>
          </a:prstGeom>
        </p:spPr>
      </p:pic>
      <p:pic>
        <p:nvPicPr>
          <p:cNvPr id="88" name="object 88"/>
          <p:cNvPicPr/>
          <p:nvPr/>
        </p:nvPicPr>
        <p:blipFill>
          <a:blip r:embed="rId85" cstate="print"/>
          <a:stretch>
            <a:fillRect/>
          </a:stretch>
        </p:blipFill>
        <p:spPr>
          <a:xfrm>
            <a:off x="6912470" y="6789774"/>
            <a:ext cx="80914" cy="68225"/>
          </a:xfrm>
          <a:prstGeom prst="rect">
            <a:avLst/>
          </a:prstGeom>
        </p:spPr>
      </p:pic>
      <p:pic>
        <p:nvPicPr>
          <p:cNvPr id="89" name="object 89"/>
          <p:cNvPicPr/>
          <p:nvPr/>
        </p:nvPicPr>
        <p:blipFill>
          <a:blip r:embed="rId86" cstate="print"/>
          <a:stretch>
            <a:fillRect/>
          </a:stretch>
        </p:blipFill>
        <p:spPr>
          <a:xfrm>
            <a:off x="5958100" y="6408371"/>
            <a:ext cx="79267" cy="79248"/>
          </a:xfrm>
          <a:prstGeom prst="rect">
            <a:avLst/>
          </a:prstGeom>
        </p:spPr>
      </p:pic>
      <p:pic>
        <p:nvPicPr>
          <p:cNvPr id="90" name="object 90"/>
          <p:cNvPicPr/>
          <p:nvPr/>
        </p:nvPicPr>
        <p:blipFill>
          <a:blip r:embed="rId87" cstate="print"/>
          <a:stretch>
            <a:fillRect/>
          </a:stretch>
        </p:blipFill>
        <p:spPr>
          <a:xfrm>
            <a:off x="6148076" y="6600438"/>
            <a:ext cx="78977" cy="78977"/>
          </a:xfrm>
          <a:prstGeom prst="rect">
            <a:avLst/>
          </a:prstGeom>
        </p:spPr>
      </p:pic>
      <p:pic>
        <p:nvPicPr>
          <p:cNvPr id="91" name="object 91"/>
          <p:cNvPicPr/>
          <p:nvPr/>
        </p:nvPicPr>
        <p:blipFill>
          <a:blip r:embed="rId88" cstate="print"/>
          <a:stretch>
            <a:fillRect/>
          </a:stretch>
        </p:blipFill>
        <p:spPr>
          <a:xfrm>
            <a:off x="6531318" y="6790530"/>
            <a:ext cx="78589" cy="67469"/>
          </a:xfrm>
          <a:prstGeom prst="rect">
            <a:avLst/>
          </a:prstGeom>
        </p:spPr>
      </p:pic>
      <p:pic>
        <p:nvPicPr>
          <p:cNvPr id="92" name="object 92"/>
          <p:cNvPicPr/>
          <p:nvPr/>
        </p:nvPicPr>
        <p:blipFill>
          <a:blip r:embed="rId89" cstate="print"/>
          <a:stretch>
            <a:fillRect/>
          </a:stretch>
        </p:blipFill>
        <p:spPr>
          <a:xfrm>
            <a:off x="5767312" y="6027646"/>
            <a:ext cx="78589" cy="78589"/>
          </a:xfrm>
          <a:prstGeom prst="rect">
            <a:avLst/>
          </a:prstGeom>
        </p:spPr>
      </p:pic>
      <p:pic>
        <p:nvPicPr>
          <p:cNvPr id="93" name="object 93"/>
          <p:cNvPicPr/>
          <p:nvPr/>
        </p:nvPicPr>
        <p:blipFill>
          <a:blip r:embed="rId90" cstate="print"/>
          <a:stretch>
            <a:fillRect/>
          </a:stretch>
        </p:blipFill>
        <p:spPr>
          <a:xfrm>
            <a:off x="7294376" y="4881771"/>
            <a:ext cx="78376" cy="78415"/>
          </a:xfrm>
          <a:prstGeom prst="rect">
            <a:avLst/>
          </a:prstGeom>
        </p:spPr>
      </p:pic>
      <p:pic>
        <p:nvPicPr>
          <p:cNvPr id="94" name="object 94"/>
          <p:cNvPicPr/>
          <p:nvPr/>
        </p:nvPicPr>
        <p:blipFill>
          <a:blip r:embed="rId91" cstate="print"/>
          <a:stretch>
            <a:fillRect/>
          </a:stretch>
        </p:blipFill>
        <p:spPr>
          <a:xfrm>
            <a:off x="7677271" y="5263833"/>
            <a:ext cx="78376" cy="78376"/>
          </a:xfrm>
          <a:prstGeom prst="rect">
            <a:avLst/>
          </a:prstGeom>
        </p:spPr>
      </p:pic>
      <p:pic>
        <p:nvPicPr>
          <p:cNvPr id="95" name="object 95"/>
          <p:cNvPicPr/>
          <p:nvPr/>
        </p:nvPicPr>
        <p:blipFill>
          <a:blip r:embed="rId92" cstate="print"/>
          <a:stretch>
            <a:fillRect/>
          </a:stretch>
        </p:blipFill>
        <p:spPr>
          <a:xfrm>
            <a:off x="5769268" y="5455474"/>
            <a:ext cx="75897" cy="75897"/>
          </a:xfrm>
          <a:prstGeom prst="rect">
            <a:avLst/>
          </a:prstGeom>
        </p:spPr>
      </p:pic>
      <p:pic>
        <p:nvPicPr>
          <p:cNvPr id="96" name="object 96"/>
          <p:cNvPicPr/>
          <p:nvPr/>
        </p:nvPicPr>
        <p:blipFill>
          <a:blip r:embed="rId93" cstate="print"/>
          <a:stretch>
            <a:fillRect/>
          </a:stretch>
        </p:blipFill>
        <p:spPr>
          <a:xfrm>
            <a:off x="7105021" y="6792467"/>
            <a:ext cx="75916" cy="65533"/>
          </a:xfrm>
          <a:prstGeom prst="rect">
            <a:avLst/>
          </a:prstGeom>
        </p:spPr>
      </p:pic>
      <p:pic>
        <p:nvPicPr>
          <p:cNvPr id="97" name="object 97"/>
          <p:cNvPicPr/>
          <p:nvPr/>
        </p:nvPicPr>
        <p:blipFill>
          <a:blip r:embed="rId94" cstate="print"/>
          <a:stretch>
            <a:fillRect/>
          </a:stretch>
        </p:blipFill>
        <p:spPr>
          <a:xfrm>
            <a:off x="7487103" y="6602453"/>
            <a:ext cx="74327" cy="74328"/>
          </a:xfrm>
          <a:prstGeom prst="rect">
            <a:avLst/>
          </a:prstGeom>
        </p:spPr>
      </p:pic>
      <p:pic>
        <p:nvPicPr>
          <p:cNvPr id="98" name="object 98"/>
          <p:cNvPicPr/>
          <p:nvPr/>
        </p:nvPicPr>
        <p:blipFill>
          <a:blip r:embed="rId95" cstate="print"/>
          <a:stretch>
            <a:fillRect/>
          </a:stretch>
        </p:blipFill>
        <p:spPr>
          <a:xfrm>
            <a:off x="5961122" y="5074285"/>
            <a:ext cx="73223" cy="73223"/>
          </a:xfrm>
          <a:prstGeom prst="rect">
            <a:avLst/>
          </a:prstGeom>
        </p:spPr>
      </p:pic>
      <p:pic>
        <p:nvPicPr>
          <p:cNvPr id="99" name="object 99"/>
          <p:cNvPicPr/>
          <p:nvPr/>
        </p:nvPicPr>
        <p:blipFill>
          <a:blip r:embed="rId96" cstate="print"/>
          <a:stretch>
            <a:fillRect/>
          </a:stretch>
        </p:blipFill>
        <p:spPr>
          <a:xfrm>
            <a:off x="6726117" y="4693424"/>
            <a:ext cx="73049" cy="73049"/>
          </a:xfrm>
          <a:prstGeom prst="rect">
            <a:avLst/>
          </a:prstGeom>
        </p:spPr>
      </p:pic>
      <p:pic>
        <p:nvPicPr>
          <p:cNvPr id="100" name="object 100"/>
          <p:cNvPicPr/>
          <p:nvPr/>
        </p:nvPicPr>
        <p:blipFill>
          <a:blip r:embed="rId97" cstate="print"/>
          <a:stretch>
            <a:fillRect/>
          </a:stretch>
        </p:blipFill>
        <p:spPr>
          <a:xfrm>
            <a:off x="7869900" y="5839337"/>
            <a:ext cx="73030" cy="73030"/>
          </a:xfrm>
          <a:prstGeom prst="rect">
            <a:avLst/>
          </a:prstGeom>
        </p:spPr>
      </p:pic>
      <p:pic>
        <p:nvPicPr>
          <p:cNvPr id="101" name="object 101"/>
          <p:cNvPicPr/>
          <p:nvPr/>
        </p:nvPicPr>
        <p:blipFill>
          <a:blip r:embed="rId98" cstate="print"/>
          <a:stretch>
            <a:fillRect/>
          </a:stretch>
        </p:blipFill>
        <p:spPr>
          <a:xfrm>
            <a:off x="6153441" y="4884832"/>
            <a:ext cx="72333" cy="72293"/>
          </a:xfrm>
          <a:prstGeom prst="rect">
            <a:avLst/>
          </a:prstGeom>
        </p:spPr>
      </p:pic>
      <p:pic>
        <p:nvPicPr>
          <p:cNvPr id="102" name="object 102"/>
          <p:cNvPicPr/>
          <p:nvPr/>
        </p:nvPicPr>
        <p:blipFill>
          <a:blip r:embed="rId99" cstate="print"/>
          <a:stretch>
            <a:fillRect/>
          </a:stretch>
        </p:blipFill>
        <p:spPr>
          <a:xfrm>
            <a:off x="6343455" y="6793764"/>
            <a:ext cx="72313" cy="64235"/>
          </a:xfrm>
          <a:prstGeom prst="rect">
            <a:avLst/>
          </a:prstGeom>
        </p:spPr>
      </p:pic>
      <p:pic>
        <p:nvPicPr>
          <p:cNvPr id="103" name="object 103"/>
          <p:cNvPicPr/>
          <p:nvPr/>
        </p:nvPicPr>
        <p:blipFill>
          <a:blip r:embed="rId100" cstate="print"/>
          <a:stretch>
            <a:fillRect/>
          </a:stretch>
        </p:blipFill>
        <p:spPr>
          <a:xfrm>
            <a:off x="7870326" y="5647832"/>
            <a:ext cx="72333" cy="72293"/>
          </a:xfrm>
          <a:prstGeom prst="rect">
            <a:avLst/>
          </a:prstGeom>
        </p:spPr>
      </p:pic>
      <p:pic>
        <p:nvPicPr>
          <p:cNvPr id="104" name="object 104"/>
          <p:cNvPicPr/>
          <p:nvPr/>
        </p:nvPicPr>
        <p:blipFill>
          <a:blip r:embed="rId101" cstate="print"/>
          <a:stretch>
            <a:fillRect/>
          </a:stretch>
        </p:blipFill>
        <p:spPr>
          <a:xfrm>
            <a:off x="7680312" y="6412769"/>
            <a:ext cx="72332" cy="72294"/>
          </a:xfrm>
          <a:prstGeom prst="rect">
            <a:avLst/>
          </a:prstGeom>
        </p:spPr>
      </p:pic>
      <p:pic>
        <p:nvPicPr>
          <p:cNvPr id="105" name="object 105"/>
          <p:cNvPicPr/>
          <p:nvPr/>
        </p:nvPicPr>
        <p:blipFill>
          <a:blip r:embed="rId102" cstate="print"/>
          <a:stretch>
            <a:fillRect/>
          </a:stretch>
        </p:blipFill>
        <p:spPr>
          <a:xfrm>
            <a:off x="5770508" y="6220798"/>
            <a:ext cx="72333" cy="72275"/>
          </a:xfrm>
          <a:prstGeom prst="rect">
            <a:avLst/>
          </a:prstGeom>
        </p:spPr>
      </p:pic>
      <p:pic>
        <p:nvPicPr>
          <p:cNvPr id="106" name="object 106"/>
          <p:cNvPicPr/>
          <p:nvPr/>
        </p:nvPicPr>
        <p:blipFill>
          <a:blip r:embed="rId103" cstate="print"/>
          <a:stretch>
            <a:fillRect/>
          </a:stretch>
        </p:blipFill>
        <p:spPr>
          <a:xfrm>
            <a:off x="6916421" y="4693889"/>
            <a:ext cx="72313" cy="72333"/>
          </a:xfrm>
          <a:prstGeom prst="rect">
            <a:avLst/>
          </a:prstGeom>
        </p:spPr>
      </p:pic>
      <p:pic>
        <p:nvPicPr>
          <p:cNvPr id="107" name="object 107"/>
          <p:cNvPicPr/>
          <p:nvPr/>
        </p:nvPicPr>
        <p:blipFill>
          <a:blip r:embed="rId104" cstate="print"/>
          <a:stretch>
            <a:fillRect/>
          </a:stretch>
        </p:blipFill>
        <p:spPr>
          <a:xfrm>
            <a:off x="7871449" y="6031094"/>
            <a:ext cx="70860" cy="70821"/>
          </a:xfrm>
          <a:prstGeom prst="rect">
            <a:avLst/>
          </a:prstGeom>
        </p:spPr>
      </p:pic>
      <p:pic>
        <p:nvPicPr>
          <p:cNvPr id="108" name="object 108"/>
          <p:cNvPicPr/>
          <p:nvPr/>
        </p:nvPicPr>
        <p:blipFill>
          <a:blip r:embed="rId105" cstate="print"/>
          <a:stretch>
            <a:fillRect/>
          </a:stretch>
        </p:blipFill>
        <p:spPr>
          <a:xfrm>
            <a:off x="6534805" y="4695497"/>
            <a:ext cx="70299" cy="70279"/>
          </a:xfrm>
          <a:prstGeom prst="rect">
            <a:avLst/>
          </a:prstGeom>
        </p:spPr>
      </p:pic>
      <p:pic>
        <p:nvPicPr>
          <p:cNvPr id="109" name="object 109"/>
          <p:cNvPicPr/>
          <p:nvPr/>
        </p:nvPicPr>
        <p:blipFill>
          <a:blip r:embed="rId106" cstate="print"/>
          <a:stretch>
            <a:fillRect/>
          </a:stretch>
        </p:blipFill>
        <p:spPr>
          <a:xfrm>
            <a:off x="7299336" y="6795683"/>
            <a:ext cx="69329" cy="62317"/>
          </a:xfrm>
          <a:prstGeom prst="rect">
            <a:avLst/>
          </a:prstGeom>
        </p:spPr>
      </p:pic>
      <p:pic>
        <p:nvPicPr>
          <p:cNvPr id="110" name="object 110"/>
          <p:cNvPicPr/>
          <p:nvPr/>
        </p:nvPicPr>
        <p:blipFill>
          <a:blip r:embed="rId107" cstate="print"/>
          <a:stretch>
            <a:fillRect/>
          </a:stretch>
        </p:blipFill>
        <p:spPr>
          <a:xfrm>
            <a:off x="5772492" y="5268792"/>
            <a:ext cx="69283" cy="69330"/>
          </a:xfrm>
          <a:prstGeom prst="rect">
            <a:avLst/>
          </a:prstGeom>
        </p:spPr>
      </p:pic>
      <p:pic>
        <p:nvPicPr>
          <p:cNvPr id="111" name="object 111"/>
          <p:cNvPicPr/>
          <p:nvPr/>
        </p:nvPicPr>
        <p:blipFill>
          <a:blip r:embed="rId108" cstate="print"/>
          <a:stretch>
            <a:fillRect/>
          </a:stretch>
        </p:blipFill>
        <p:spPr>
          <a:xfrm>
            <a:off x="7872573" y="5459561"/>
            <a:ext cx="68303" cy="68284"/>
          </a:xfrm>
          <a:prstGeom prst="rect">
            <a:avLst/>
          </a:prstGeom>
        </p:spPr>
      </p:pic>
      <p:pic>
        <p:nvPicPr>
          <p:cNvPr id="112" name="object 112"/>
          <p:cNvPicPr/>
          <p:nvPr/>
        </p:nvPicPr>
        <p:blipFill>
          <a:blip r:embed="rId109" cstate="print"/>
          <a:stretch>
            <a:fillRect/>
          </a:stretch>
        </p:blipFill>
        <p:spPr>
          <a:xfrm>
            <a:off x="7491616" y="4886633"/>
            <a:ext cx="68303" cy="68284"/>
          </a:xfrm>
          <a:prstGeom prst="rect">
            <a:avLst/>
          </a:prstGeom>
        </p:spPr>
      </p:pic>
      <p:pic>
        <p:nvPicPr>
          <p:cNvPr id="113" name="object 113"/>
          <p:cNvPicPr/>
          <p:nvPr/>
        </p:nvPicPr>
        <p:blipFill>
          <a:blip r:embed="rId110" cstate="print"/>
          <a:stretch>
            <a:fillRect/>
          </a:stretch>
        </p:blipFill>
        <p:spPr>
          <a:xfrm>
            <a:off x="7682095" y="5078624"/>
            <a:ext cx="68303" cy="68245"/>
          </a:xfrm>
          <a:prstGeom prst="rect">
            <a:avLst/>
          </a:prstGeom>
        </p:spPr>
      </p:pic>
      <p:pic>
        <p:nvPicPr>
          <p:cNvPr id="114" name="object 114"/>
          <p:cNvPicPr/>
          <p:nvPr/>
        </p:nvPicPr>
        <p:blipFill>
          <a:blip r:embed="rId111" cstate="print"/>
          <a:stretch>
            <a:fillRect/>
          </a:stretch>
        </p:blipFill>
        <p:spPr>
          <a:xfrm>
            <a:off x="7109128" y="4696135"/>
            <a:ext cx="68303" cy="68284"/>
          </a:xfrm>
          <a:prstGeom prst="rect">
            <a:avLst/>
          </a:prstGeom>
        </p:spPr>
      </p:pic>
      <p:pic>
        <p:nvPicPr>
          <p:cNvPr id="115" name="object 115"/>
          <p:cNvPicPr/>
          <p:nvPr/>
        </p:nvPicPr>
        <p:blipFill>
          <a:blip r:embed="rId112" cstate="print"/>
          <a:stretch>
            <a:fillRect/>
          </a:stretch>
        </p:blipFill>
        <p:spPr>
          <a:xfrm>
            <a:off x="5964376" y="6606618"/>
            <a:ext cx="66540" cy="66521"/>
          </a:xfrm>
          <a:prstGeom prst="rect">
            <a:avLst/>
          </a:prstGeom>
        </p:spPr>
      </p:pic>
      <p:pic>
        <p:nvPicPr>
          <p:cNvPr id="116" name="object 116"/>
          <p:cNvPicPr/>
          <p:nvPr/>
        </p:nvPicPr>
        <p:blipFill>
          <a:blip r:embed="rId113" cstate="print"/>
          <a:stretch>
            <a:fillRect/>
          </a:stretch>
        </p:blipFill>
        <p:spPr>
          <a:xfrm>
            <a:off x="7874045" y="6224459"/>
            <a:ext cx="65359" cy="65359"/>
          </a:xfrm>
          <a:prstGeom prst="rect">
            <a:avLst/>
          </a:prstGeom>
        </p:spPr>
      </p:pic>
      <p:pic>
        <p:nvPicPr>
          <p:cNvPr id="117" name="object 117"/>
          <p:cNvPicPr/>
          <p:nvPr/>
        </p:nvPicPr>
        <p:blipFill>
          <a:blip r:embed="rId114" cstate="print"/>
          <a:stretch>
            <a:fillRect/>
          </a:stretch>
        </p:blipFill>
        <p:spPr>
          <a:xfrm>
            <a:off x="6347175" y="4697588"/>
            <a:ext cx="65339" cy="65359"/>
          </a:xfrm>
          <a:prstGeom prst="rect">
            <a:avLst/>
          </a:prstGeom>
        </p:spPr>
      </p:pic>
      <p:pic>
        <p:nvPicPr>
          <p:cNvPr id="118" name="object 118"/>
          <p:cNvPicPr/>
          <p:nvPr/>
        </p:nvPicPr>
        <p:blipFill>
          <a:blip r:embed="rId115" cstate="print"/>
          <a:stretch>
            <a:fillRect/>
          </a:stretch>
        </p:blipFill>
        <p:spPr>
          <a:xfrm>
            <a:off x="6156347" y="6798569"/>
            <a:ext cx="63557" cy="59431"/>
          </a:xfrm>
          <a:prstGeom prst="rect">
            <a:avLst/>
          </a:prstGeom>
        </p:spPr>
      </p:pic>
      <p:pic>
        <p:nvPicPr>
          <p:cNvPr id="119" name="object 119"/>
          <p:cNvPicPr/>
          <p:nvPr/>
        </p:nvPicPr>
        <p:blipFill>
          <a:blip r:embed="rId116" cstate="print"/>
          <a:stretch>
            <a:fillRect/>
          </a:stretch>
        </p:blipFill>
        <p:spPr>
          <a:xfrm>
            <a:off x="5775370" y="6415597"/>
            <a:ext cx="63538" cy="63537"/>
          </a:xfrm>
          <a:prstGeom prst="rect">
            <a:avLst/>
          </a:prstGeom>
        </p:spPr>
      </p:pic>
      <p:pic>
        <p:nvPicPr>
          <p:cNvPr id="120" name="object 120"/>
          <p:cNvPicPr/>
          <p:nvPr/>
        </p:nvPicPr>
        <p:blipFill>
          <a:blip r:embed="rId117" cstate="print"/>
          <a:stretch>
            <a:fillRect/>
          </a:stretch>
        </p:blipFill>
        <p:spPr>
          <a:xfrm>
            <a:off x="5584775" y="5843018"/>
            <a:ext cx="63015" cy="63034"/>
          </a:xfrm>
          <a:prstGeom prst="rect">
            <a:avLst/>
          </a:prstGeom>
        </p:spPr>
      </p:pic>
      <p:pic>
        <p:nvPicPr>
          <p:cNvPr id="121" name="object 121"/>
          <p:cNvPicPr/>
          <p:nvPr/>
        </p:nvPicPr>
        <p:blipFill>
          <a:blip r:embed="rId118" cstate="print"/>
          <a:stretch>
            <a:fillRect/>
          </a:stretch>
        </p:blipFill>
        <p:spPr>
          <a:xfrm>
            <a:off x="7875595" y="5272086"/>
            <a:ext cx="62317" cy="62317"/>
          </a:xfrm>
          <a:prstGeom prst="rect">
            <a:avLst/>
          </a:prstGeom>
        </p:spPr>
      </p:pic>
      <p:pic>
        <p:nvPicPr>
          <p:cNvPr id="122" name="object 122"/>
          <p:cNvPicPr/>
          <p:nvPr/>
        </p:nvPicPr>
        <p:blipFill>
          <a:blip r:embed="rId119" cstate="print"/>
          <a:stretch>
            <a:fillRect/>
          </a:stretch>
        </p:blipFill>
        <p:spPr>
          <a:xfrm>
            <a:off x="5585279" y="5653024"/>
            <a:ext cx="62298" cy="62337"/>
          </a:xfrm>
          <a:prstGeom prst="rect">
            <a:avLst/>
          </a:prstGeom>
        </p:spPr>
      </p:pic>
      <p:pic>
        <p:nvPicPr>
          <p:cNvPr id="123" name="object 123"/>
          <p:cNvPicPr/>
          <p:nvPr/>
        </p:nvPicPr>
        <p:blipFill>
          <a:blip r:embed="rId120" cstate="print"/>
          <a:stretch>
            <a:fillRect/>
          </a:stretch>
        </p:blipFill>
        <p:spPr>
          <a:xfrm>
            <a:off x="7302610" y="4699099"/>
            <a:ext cx="62317" cy="62356"/>
          </a:xfrm>
          <a:prstGeom prst="rect">
            <a:avLst/>
          </a:prstGeom>
        </p:spPr>
      </p:pic>
      <p:pic>
        <p:nvPicPr>
          <p:cNvPr id="124" name="object 124"/>
          <p:cNvPicPr/>
          <p:nvPr/>
        </p:nvPicPr>
        <p:blipFill>
          <a:blip r:embed="rId121" cstate="print"/>
          <a:stretch>
            <a:fillRect/>
          </a:stretch>
        </p:blipFill>
        <p:spPr>
          <a:xfrm>
            <a:off x="7686027" y="6609388"/>
            <a:ext cx="61097" cy="61116"/>
          </a:xfrm>
          <a:prstGeom prst="rect">
            <a:avLst/>
          </a:prstGeom>
        </p:spPr>
      </p:pic>
      <p:pic>
        <p:nvPicPr>
          <p:cNvPr id="125" name="object 125"/>
          <p:cNvPicPr/>
          <p:nvPr/>
        </p:nvPicPr>
        <p:blipFill>
          <a:blip r:embed="rId122" cstate="print"/>
          <a:stretch>
            <a:fillRect/>
          </a:stretch>
        </p:blipFill>
        <p:spPr>
          <a:xfrm>
            <a:off x="5967224" y="4890566"/>
            <a:ext cx="61039" cy="61058"/>
          </a:xfrm>
          <a:prstGeom prst="rect">
            <a:avLst/>
          </a:prstGeom>
        </p:spPr>
      </p:pic>
      <p:pic>
        <p:nvPicPr>
          <p:cNvPr id="126" name="object 126"/>
          <p:cNvPicPr/>
          <p:nvPr/>
        </p:nvPicPr>
        <p:blipFill>
          <a:blip r:embed="rId123" cstate="print"/>
          <a:stretch>
            <a:fillRect/>
          </a:stretch>
        </p:blipFill>
        <p:spPr>
          <a:xfrm>
            <a:off x="7494328" y="6799731"/>
            <a:ext cx="60361" cy="58269"/>
          </a:xfrm>
          <a:prstGeom prst="rect">
            <a:avLst/>
          </a:prstGeom>
        </p:spPr>
      </p:pic>
      <p:pic>
        <p:nvPicPr>
          <p:cNvPr id="127" name="object 127"/>
          <p:cNvPicPr/>
          <p:nvPr/>
        </p:nvPicPr>
        <p:blipFill>
          <a:blip r:embed="rId124" cstate="print"/>
          <a:stretch>
            <a:fillRect/>
          </a:stretch>
        </p:blipFill>
        <p:spPr>
          <a:xfrm>
            <a:off x="5586461" y="6036693"/>
            <a:ext cx="60399" cy="60438"/>
          </a:xfrm>
          <a:prstGeom prst="rect">
            <a:avLst/>
          </a:prstGeom>
        </p:spPr>
      </p:pic>
      <p:pic>
        <p:nvPicPr>
          <p:cNvPr id="128" name="object 128"/>
          <p:cNvPicPr/>
          <p:nvPr/>
        </p:nvPicPr>
        <p:blipFill>
          <a:blip r:embed="rId125" cstate="print"/>
          <a:stretch>
            <a:fillRect/>
          </a:stretch>
        </p:blipFill>
        <p:spPr>
          <a:xfrm>
            <a:off x="5776804" y="5081161"/>
            <a:ext cx="59915" cy="59877"/>
          </a:xfrm>
          <a:prstGeom prst="rect">
            <a:avLst/>
          </a:prstGeom>
        </p:spPr>
      </p:pic>
      <p:pic>
        <p:nvPicPr>
          <p:cNvPr id="129" name="object 129"/>
          <p:cNvPicPr/>
          <p:nvPr/>
        </p:nvPicPr>
        <p:blipFill>
          <a:blip r:embed="rId126" cstate="print"/>
          <a:stretch>
            <a:fillRect/>
          </a:stretch>
        </p:blipFill>
        <p:spPr>
          <a:xfrm>
            <a:off x="5586867" y="5464171"/>
            <a:ext cx="58850" cy="58831"/>
          </a:xfrm>
          <a:prstGeom prst="rect">
            <a:avLst/>
          </a:prstGeom>
        </p:spPr>
      </p:pic>
      <p:pic>
        <p:nvPicPr>
          <p:cNvPr id="130" name="object 130"/>
          <p:cNvPicPr/>
          <p:nvPr/>
        </p:nvPicPr>
        <p:blipFill>
          <a:blip r:embed="rId127" cstate="print"/>
          <a:stretch>
            <a:fillRect/>
          </a:stretch>
        </p:blipFill>
        <p:spPr>
          <a:xfrm>
            <a:off x="6160512" y="4701889"/>
            <a:ext cx="57281" cy="57300"/>
          </a:xfrm>
          <a:prstGeom prst="rect">
            <a:avLst/>
          </a:prstGeom>
        </p:spPr>
      </p:pic>
      <p:pic>
        <p:nvPicPr>
          <p:cNvPr id="131" name="object 131"/>
          <p:cNvPicPr/>
          <p:nvPr/>
        </p:nvPicPr>
        <p:blipFill>
          <a:blip r:embed="rId128" cstate="print"/>
          <a:stretch>
            <a:fillRect/>
          </a:stretch>
        </p:blipFill>
        <p:spPr>
          <a:xfrm>
            <a:off x="7878307" y="6420730"/>
            <a:ext cx="57301" cy="57300"/>
          </a:xfrm>
          <a:prstGeom prst="rect">
            <a:avLst/>
          </a:prstGeom>
        </p:spPr>
      </p:pic>
      <p:pic>
        <p:nvPicPr>
          <p:cNvPr id="132" name="object 132"/>
          <p:cNvPicPr/>
          <p:nvPr/>
        </p:nvPicPr>
        <p:blipFill>
          <a:blip r:embed="rId129" cstate="print"/>
          <a:stretch>
            <a:fillRect/>
          </a:stretch>
        </p:blipFill>
        <p:spPr>
          <a:xfrm>
            <a:off x="7688002" y="4892522"/>
            <a:ext cx="56487" cy="56448"/>
          </a:xfrm>
          <a:prstGeom prst="rect">
            <a:avLst/>
          </a:prstGeom>
        </p:spPr>
      </p:pic>
      <p:pic>
        <p:nvPicPr>
          <p:cNvPr id="133" name="object 133"/>
          <p:cNvPicPr/>
          <p:nvPr/>
        </p:nvPicPr>
        <p:blipFill>
          <a:blip r:embed="rId130" cstate="print"/>
          <a:stretch>
            <a:fillRect/>
          </a:stretch>
        </p:blipFill>
        <p:spPr>
          <a:xfrm>
            <a:off x="6735067" y="4512553"/>
            <a:ext cx="55150" cy="55150"/>
          </a:xfrm>
          <a:prstGeom prst="rect">
            <a:avLst/>
          </a:prstGeom>
        </p:spPr>
      </p:pic>
      <p:pic>
        <p:nvPicPr>
          <p:cNvPr id="134" name="object 134"/>
          <p:cNvPicPr/>
          <p:nvPr/>
        </p:nvPicPr>
        <p:blipFill>
          <a:blip r:embed="rId131" cstate="print"/>
          <a:stretch>
            <a:fillRect/>
          </a:stretch>
        </p:blipFill>
        <p:spPr>
          <a:xfrm>
            <a:off x="8069968" y="5848267"/>
            <a:ext cx="55169" cy="55169"/>
          </a:xfrm>
          <a:prstGeom prst="rect">
            <a:avLst/>
          </a:prstGeom>
        </p:spPr>
      </p:pic>
      <p:pic>
        <p:nvPicPr>
          <p:cNvPr id="135" name="object 135"/>
          <p:cNvPicPr/>
          <p:nvPr/>
        </p:nvPicPr>
        <p:blipFill>
          <a:blip r:embed="rId132" cstate="print"/>
          <a:stretch>
            <a:fillRect/>
          </a:stretch>
        </p:blipFill>
        <p:spPr>
          <a:xfrm>
            <a:off x="5589172" y="6229244"/>
            <a:ext cx="55150" cy="55169"/>
          </a:xfrm>
          <a:prstGeom prst="rect">
            <a:avLst/>
          </a:prstGeom>
        </p:spPr>
      </p:pic>
      <p:pic>
        <p:nvPicPr>
          <p:cNvPr id="136" name="object 136"/>
          <p:cNvPicPr/>
          <p:nvPr/>
        </p:nvPicPr>
        <p:blipFill>
          <a:blip r:embed="rId133" cstate="print"/>
          <a:stretch>
            <a:fillRect/>
          </a:stretch>
        </p:blipFill>
        <p:spPr>
          <a:xfrm>
            <a:off x="8070025" y="5656355"/>
            <a:ext cx="55015" cy="55015"/>
          </a:xfrm>
          <a:prstGeom prst="rect">
            <a:avLst/>
          </a:prstGeom>
        </p:spPr>
      </p:pic>
      <p:pic>
        <p:nvPicPr>
          <p:cNvPr id="137" name="object 137"/>
          <p:cNvPicPr/>
          <p:nvPr/>
        </p:nvPicPr>
        <p:blipFill>
          <a:blip r:embed="rId134" cstate="print"/>
          <a:stretch>
            <a:fillRect/>
          </a:stretch>
        </p:blipFill>
        <p:spPr>
          <a:xfrm>
            <a:off x="6924945" y="4512631"/>
            <a:ext cx="55015" cy="54995"/>
          </a:xfrm>
          <a:prstGeom prst="rect">
            <a:avLst/>
          </a:prstGeom>
        </p:spPr>
      </p:pic>
      <p:pic>
        <p:nvPicPr>
          <p:cNvPr id="138" name="object 138"/>
          <p:cNvPicPr/>
          <p:nvPr/>
        </p:nvPicPr>
        <p:blipFill>
          <a:blip r:embed="rId135" cstate="print"/>
          <a:stretch>
            <a:fillRect/>
          </a:stretch>
        </p:blipFill>
        <p:spPr>
          <a:xfrm>
            <a:off x="7879702" y="5085945"/>
            <a:ext cx="53813" cy="53891"/>
          </a:xfrm>
          <a:prstGeom prst="rect">
            <a:avLst/>
          </a:prstGeom>
        </p:spPr>
      </p:pic>
      <p:pic>
        <p:nvPicPr>
          <p:cNvPr id="139" name="object 139"/>
          <p:cNvPicPr/>
          <p:nvPr/>
        </p:nvPicPr>
        <p:blipFill>
          <a:blip r:embed="rId136" cstate="print"/>
          <a:stretch>
            <a:fillRect/>
          </a:stretch>
        </p:blipFill>
        <p:spPr>
          <a:xfrm>
            <a:off x="8070413" y="6039870"/>
            <a:ext cx="53891" cy="53871"/>
          </a:xfrm>
          <a:prstGeom prst="rect">
            <a:avLst/>
          </a:prstGeom>
        </p:spPr>
      </p:pic>
      <p:pic>
        <p:nvPicPr>
          <p:cNvPr id="140" name="object 140"/>
          <p:cNvPicPr/>
          <p:nvPr/>
        </p:nvPicPr>
        <p:blipFill>
          <a:blip r:embed="rId137" cstate="print"/>
          <a:stretch>
            <a:fillRect/>
          </a:stretch>
        </p:blipFill>
        <p:spPr>
          <a:xfrm>
            <a:off x="7498705" y="4703187"/>
            <a:ext cx="53852" cy="53891"/>
          </a:xfrm>
          <a:prstGeom prst="rect">
            <a:avLst/>
          </a:prstGeom>
        </p:spPr>
      </p:pic>
      <p:pic>
        <p:nvPicPr>
          <p:cNvPr id="141" name="object 141"/>
          <p:cNvPicPr/>
          <p:nvPr/>
        </p:nvPicPr>
        <p:blipFill>
          <a:blip r:embed="rId138" cstate="print"/>
          <a:stretch>
            <a:fillRect/>
          </a:stretch>
        </p:blipFill>
        <p:spPr>
          <a:xfrm>
            <a:off x="6543561" y="4513018"/>
            <a:ext cx="53852" cy="53852"/>
          </a:xfrm>
          <a:prstGeom prst="rect">
            <a:avLst/>
          </a:prstGeom>
        </p:spPr>
      </p:pic>
      <p:pic>
        <p:nvPicPr>
          <p:cNvPr id="142" name="object 142"/>
          <p:cNvPicPr/>
          <p:nvPr/>
        </p:nvPicPr>
        <p:blipFill>
          <a:blip r:embed="rId139" cstate="print"/>
          <a:stretch>
            <a:fillRect/>
          </a:stretch>
        </p:blipFill>
        <p:spPr>
          <a:xfrm>
            <a:off x="5779844" y="6612817"/>
            <a:ext cx="53852" cy="53891"/>
          </a:xfrm>
          <a:prstGeom prst="rect">
            <a:avLst/>
          </a:prstGeom>
        </p:spPr>
      </p:pic>
      <p:pic>
        <p:nvPicPr>
          <p:cNvPr id="143" name="object 143"/>
          <p:cNvPicPr/>
          <p:nvPr/>
        </p:nvPicPr>
        <p:blipFill>
          <a:blip r:embed="rId140" cstate="print"/>
          <a:stretch>
            <a:fillRect/>
          </a:stretch>
        </p:blipFill>
        <p:spPr>
          <a:xfrm>
            <a:off x="5589618" y="5276153"/>
            <a:ext cx="53871" cy="53852"/>
          </a:xfrm>
          <a:prstGeom prst="rect">
            <a:avLst/>
          </a:prstGeom>
        </p:spPr>
      </p:pic>
      <p:pic>
        <p:nvPicPr>
          <p:cNvPr id="144" name="object 144"/>
          <p:cNvPicPr/>
          <p:nvPr/>
        </p:nvPicPr>
        <p:blipFill>
          <a:blip r:embed="rId141" cstate="print"/>
          <a:stretch>
            <a:fillRect/>
          </a:stretch>
        </p:blipFill>
        <p:spPr>
          <a:xfrm>
            <a:off x="5970595" y="6803025"/>
            <a:ext cx="53852" cy="53871"/>
          </a:xfrm>
          <a:prstGeom prst="rect">
            <a:avLst/>
          </a:prstGeom>
        </p:spPr>
      </p:pic>
      <p:pic>
        <p:nvPicPr>
          <p:cNvPr id="145" name="object 145"/>
          <p:cNvPicPr/>
          <p:nvPr/>
        </p:nvPicPr>
        <p:blipFill>
          <a:blip r:embed="rId142" cstate="print"/>
          <a:stretch>
            <a:fillRect/>
          </a:stretch>
        </p:blipFill>
        <p:spPr>
          <a:xfrm>
            <a:off x="7117167" y="4513696"/>
            <a:ext cx="51702" cy="51683"/>
          </a:xfrm>
          <a:prstGeom prst="rect">
            <a:avLst/>
          </a:prstGeom>
        </p:spPr>
      </p:pic>
      <p:pic>
        <p:nvPicPr>
          <p:cNvPr id="146" name="object 146"/>
          <p:cNvPicPr/>
          <p:nvPr/>
        </p:nvPicPr>
        <p:blipFill>
          <a:blip r:embed="rId143" cstate="print"/>
          <a:stretch>
            <a:fillRect/>
          </a:stretch>
        </p:blipFill>
        <p:spPr>
          <a:xfrm>
            <a:off x="8071091" y="5467600"/>
            <a:ext cx="51702" cy="51683"/>
          </a:xfrm>
          <a:prstGeom prst="rect">
            <a:avLst/>
          </a:prstGeom>
        </p:spPr>
      </p:pic>
      <p:pic>
        <p:nvPicPr>
          <p:cNvPr id="147" name="object 147"/>
          <p:cNvPicPr/>
          <p:nvPr/>
        </p:nvPicPr>
        <p:blipFill>
          <a:blip r:embed="rId144" cstate="print"/>
          <a:stretch>
            <a:fillRect/>
          </a:stretch>
        </p:blipFill>
        <p:spPr>
          <a:xfrm>
            <a:off x="5781860" y="4895951"/>
            <a:ext cx="49842" cy="49842"/>
          </a:xfrm>
          <a:prstGeom prst="rect">
            <a:avLst/>
          </a:prstGeom>
        </p:spPr>
      </p:pic>
      <p:pic>
        <p:nvPicPr>
          <p:cNvPr id="148" name="object 148"/>
          <p:cNvPicPr/>
          <p:nvPr/>
        </p:nvPicPr>
        <p:blipFill>
          <a:blip r:embed="rId145" cstate="print"/>
          <a:stretch>
            <a:fillRect/>
          </a:stretch>
        </p:blipFill>
        <p:spPr>
          <a:xfrm>
            <a:off x="5591633" y="6422861"/>
            <a:ext cx="49803" cy="49803"/>
          </a:xfrm>
          <a:prstGeom prst="rect">
            <a:avLst/>
          </a:prstGeom>
        </p:spPr>
      </p:pic>
      <p:pic>
        <p:nvPicPr>
          <p:cNvPr id="149" name="object 149"/>
          <p:cNvPicPr/>
          <p:nvPr/>
        </p:nvPicPr>
        <p:blipFill>
          <a:blip r:embed="rId146" cstate="print"/>
          <a:stretch>
            <a:fillRect/>
          </a:stretch>
        </p:blipFill>
        <p:spPr>
          <a:xfrm>
            <a:off x="6354826" y="4514994"/>
            <a:ext cx="49823" cy="49861"/>
          </a:xfrm>
          <a:prstGeom prst="rect">
            <a:avLst/>
          </a:prstGeom>
        </p:spPr>
      </p:pic>
      <p:pic>
        <p:nvPicPr>
          <p:cNvPr id="150" name="object 150"/>
          <p:cNvPicPr/>
          <p:nvPr/>
        </p:nvPicPr>
        <p:blipFill>
          <a:blip r:embed="rId147" cstate="print"/>
          <a:stretch>
            <a:fillRect/>
          </a:stretch>
        </p:blipFill>
        <p:spPr>
          <a:xfrm>
            <a:off x="8072408" y="6232092"/>
            <a:ext cx="49823" cy="49842"/>
          </a:xfrm>
          <a:prstGeom prst="rect">
            <a:avLst/>
          </a:prstGeom>
        </p:spPr>
      </p:pic>
      <p:pic>
        <p:nvPicPr>
          <p:cNvPr id="151" name="object 151"/>
          <p:cNvPicPr/>
          <p:nvPr/>
        </p:nvPicPr>
        <p:blipFill>
          <a:blip r:embed="rId148" cstate="print"/>
          <a:stretch>
            <a:fillRect/>
          </a:stretch>
        </p:blipFill>
        <p:spPr>
          <a:xfrm>
            <a:off x="7691431" y="6805058"/>
            <a:ext cx="49823" cy="49861"/>
          </a:xfrm>
          <a:prstGeom prst="rect">
            <a:avLst/>
          </a:prstGeom>
        </p:spPr>
      </p:pic>
      <p:pic>
        <p:nvPicPr>
          <p:cNvPr id="152" name="object 152"/>
          <p:cNvPicPr/>
          <p:nvPr/>
        </p:nvPicPr>
        <p:blipFill>
          <a:blip r:embed="rId149" cstate="print"/>
          <a:stretch>
            <a:fillRect/>
          </a:stretch>
        </p:blipFill>
        <p:spPr>
          <a:xfrm>
            <a:off x="5974760" y="4706151"/>
            <a:ext cx="47963" cy="47963"/>
          </a:xfrm>
          <a:prstGeom prst="rect">
            <a:avLst/>
          </a:prstGeom>
        </p:spPr>
      </p:pic>
      <p:pic>
        <p:nvPicPr>
          <p:cNvPr id="153" name="object 153"/>
          <p:cNvPicPr/>
          <p:nvPr/>
        </p:nvPicPr>
        <p:blipFill>
          <a:blip r:embed="rId150" cstate="print"/>
          <a:stretch>
            <a:fillRect/>
          </a:stretch>
        </p:blipFill>
        <p:spPr>
          <a:xfrm>
            <a:off x="7882588" y="6615800"/>
            <a:ext cx="47983" cy="47963"/>
          </a:xfrm>
          <a:prstGeom prst="rect">
            <a:avLst/>
          </a:prstGeom>
        </p:spPr>
      </p:pic>
      <p:pic>
        <p:nvPicPr>
          <p:cNvPr id="154" name="object 154"/>
          <p:cNvPicPr/>
          <p:nvPr/>
        </p:nvPicPr>
        <p:blipFill>
          <a:blip r:embed="rId151" cstate="print"/>
          <a:stretch>
            <a:fillRect/>
          </a:stretch>
        </p:blipFill>
        <p:spPr>
          <a:xfrm>
            <a:off x="8073512" y="5279446"/>
            <a:ext cx="47498" cy="47498"/>
          </a:xfrm>
          <a:prstGeom prst="rect">
            <a:avLst/>
          </a:prstGeom>
        </p:spPr>
      </p:pic>
      <p:pic>
        <p:nvPicPr>
          <p:cNvPr id="155" name="object 155"/>
          <p:cNvPicPr/>
          <p:nvPr/>
        </p:nvPicPr>
        <p:blipFill>
          <a:blip r:embed="rId152" cstate="print"/>
          <a:stretch>
            <a:fillRect/>
          </a:stretch>
        </p:blipFill>
        <p:spPr>
          <a:xfrm>
            <a:off x="7310009" y="4516098"/>
            <a:ext cx="47479" cy="47498"/>
          </a:xfrm>
          <a:prstGeom prst="rect">
            <a:avLst/>
          </a:prstGeom>
        </p:spPr>
      </p:pic>
      <p:pic>
        <p:nvPicPr>
          <p:cNvPr id="156" name="object 156"/>
          <p:cNvPicPr/>
          <p:nvPr/>
        </p:nvPicPr>
        <p:blipFill>
          <a:blip r:embed="rId153" cstate="print"/>
          <a:stretch>
            <a:fillRect/>
          </a:stretch>
        </p:blipFill>
        <p:spPr>
          <a:xfrm>
            <a:off x="5401367" y="5851580"/>
            <a:ext cx="45581" cy="45619"/>
          </a:xfrm>
          <a:prstGeom prst="rect">
            <a:avLst/>
          </a:prstGeom>
        </p:spPr>
      </p:pic>
      <p:pic>
        <p:nvPicPr>
          <p:cNvPr id="157" name="object 157"/>
          <p:cNvPicPr/>
          <p:nvPr/>
        </p:nvPicPr>
        <p:blipFill>
          <a:blip r:embed="rId154" cstate="print"/>
          <a:stretch>
            <a:fillRect/>
          </a:stretch>
        </p:blipFill>
        <p:spPr>
          <a:xfrm>
            <a:off x="5403381" y="5661663"/>
            <a:ext cx="45619" cy="45658"/>
          </a:xfrm>
          <a:prstGeom prst="rect">
            <a:avLst/>
          </a:prstGeom>
        </p:spPr>
      </p:pic>
      <p:pic>
        <p:nvPicPr>
          <p:cNvPr id="158" name="object 158"/>
          <p:cNvPicPr/>
          <p:nvPr/>
        </p:nvPicPr>
        <p:blipFill>
          <a:blip r:embed="rId155" cstate="print"/>
          <a:stretch>
            <a:fillRect/>
          </a:stretch>
        </p:blipFill>
        <p:spPr>
          <a:xfrm>
            <a:off x="5593318" y="5088697"/>
            <a:ext cx="45639" cy="45619"/>
          </a:xfrm>
          <a:prstGeom prst="rect">
            <a:avLst/>
          </a:prstGeom>
        </p:spPr>
      </p:pic>
      <p:pic>
        <p:nvPicPr>
          <p:cNvPr id="159" name="object 159"/>
          <p:cNvPicPr/>
          <p:nvPr/>
        </p:nvPicPr>
        <p:blipFill>
          <a:blip r:embed="rId156" cstate="print"/>
          <a:stretch>
            <a:fillRect/>
          </a:stretch>
        </p:blipFill>
        <p:spPr>
          <a:xfrm>
            <a:off x="5401793" y="6044054"/>
            <a:ext cx="44864" cy="44825"/>
          </a:xfrm>
          <a:prstGeom prst="rect">
            <a:avLst/>
          </a:prstGeom>
        </p:spPr>
      </p:pic>
      <p:pic>
        <p:nvPicPr>
          <p:cNvPr id="160" name="object 160"/>
          <p:cNvPicPr/>
          <p:nvPr/>
        </p:nvPicPr>
        <p:blipFill>
          <a:blip r:embed="rId157" cstate="print"/>
          <a:stretch>
            <a:fillRect/>
          </a:stretch>
        </p:blipFill>
        <p:spPr>
          <a:xfrm>
            <a:off x="5785075" y="6808255"/>
            <a:ext cx="43469" cy="43547"/>
          </a:xfrm>
          <a:prstGeom prst="rect">
            <a:avLst/>
          </a:prstGeom>
        </p:spPr>
      </p:pic>
      <p:pic>
        <p:nvPicPr>
          <p:cNvPr id="161" name="object 161"/>
          <p:cNvPicPr/>
          <p:nvPr/>
        </p:nvPicPr>
        <p:blipFill>
          <a:blip r:embed="rId158" cstate="print"/>
          <a:stretch>
            <a:fillRect/>
          </a:stretch>
        </p:blipFill>
        <p:spPr>
          <a:xfrm>
            <a:off x="7884893" y="4899069"/>
            <a:ext cx="43508" cy="43508"/>
          </a:xfrm>
          <a:prstGeom prst="rect">
            <a:avLst/>
          </a:prstGeom>
        </p:spPr>
      </p:pic>
      <p:pic>
        <p:nvPicPr>
          <p:cNvPr id="162" name="object 162"/>
          <p:cNvPicPr/>
          <p:nvPr/>
        </p:nvPicPr>
        <p:blipFill>
          <a:blip r:embed="rId159" cstate="print"/>
          <a:stretch>
            <a:fillRect/>
          </a:stretch>
        </p:blipFill>
        <p:spPr>
          <a:xfrm>
            <a:off x="7694570" y="4708398"/>
            <a:ext cx="43527" cy="43566"/>
          </a:xfrm>
          <a:prstGeom prst="rect">
            <a:avLst/>
          </a:prstGeom>
        </p:spPr>
      </p:pic>
      <p:pic>
        <p:nvPicPr>
          <p:cNvPr id="163" name="object 163"/>
          <p:cNvPicPr/>
          <p:nvPr/>
        </p:nvPicPr>
        <p:blipFill>
          <a:blip r:embed="rId160" cstate="print"/>
          <a:stretch>
            <a:fillRect/>
          </a:stretch>
        </p:blipFill>
        <p:spPr>
          <a:xfrm>
            <a:off x="8075547" y="6427277"/>
            <a:ext cx="43527" cy="43547"/>
          </a:xfrm>
          <a:prstGeom prst="rect">
            <a:avLst/>
          </a:prstGeom>
        </p:spPr>
      </p:pic>
      <p:pic>
        <p:nvPicPr>
          <p:cNvPr id="164" name="object 164"/>
          <p:cNvPicPr/>
          <p:nvPr/>
        </p:nvPicPr>
        <p:blipFill>
          <a:blip r:embed="rId161" cstate="print"/>
          <a:stretch>
            <a:fillRect/>
          </a:stretch>
        </p:blipFill>
        <p:spPr>
          <a:xfrm>
            <a:off x="5404137" y="5472036"/>
            <a:ext cx="43489" cy="43489"/>
          </a:xfrm>
          <a:prstGeom prst="rect">
            <a:avLst/>
          </a:prstGeom>
        </p:spPr>
      </p:pic>
      <p:pic>
        <p:nvPicPr>
          <p:cNvPr id="165" name="object 165"/>
          <p:cNvPicPr/>
          <p:nvPr/>
        </p:nvPicPr>
        <p:blipFill>
          <a:blip r:embed="rId162" cstate="print"/>
          <a:stretch>
            <a:fillRect/>
          </a:stretch>
        </p:blipFill>
        <p:spPr>
          <a:xfrm>
            <a:off x="6167660" y="4518093"/>
            <a:ext cx="43566" cy="43547"/>
          </a:xfrm>
          <a:prstGeom prst="rect">
            <a:avLst/>
          </a:prstGeom>
        </p:spPr>
      </p:pic>
      <p:sp>
        <p:nvSpPr>
          <p:cNvPr id="166" name="object 166"/>
          <p:cNvSpPr/>
          <p:nvPr/>
        </p:nvSpPr>
        <p:spPr>
          <a:xfrm>
            <a:off x="7505079" y="4519177"/>
            <a:ext cx="41487" cy="41487"/>
          </a:xfrm>
          <a:custGeom>
            <a:avLst/>
            <a:gdLst/>
            <a:ahLst/>
            <a:cxnLst/>
            <a:rect l="l" t="t" r="r" b="b"/>
            <a:pathLst>
              <a:path w="62229" h="62229">
                <a:moveTo>
                  <a:pt x="32049" y="62007"/>
                </a:moveTo>
                <a:lnTo>
                  <a:pt x="20161" y="59684"/>
                </a:lnTo>
                <a:lnTo>
                  <a:pt x="10017" y="52963"/>
                </a:lnTo>
                <a:lnTo>
                  <a:pt x="2870" y="43072"/>
                </a:lnTo>
                <a:lnTo>
                  <a:pt x="0" y="31236"/>
                </a:lnTo>
                <a:lnTo>
                  <a:pt x="2362" y="19388"/>
                </a:lnTo>
                <a:lnTo>
                  <a:pt x="9203" y="9374"/>
                </a:lnTo>
                <a:lnTo>
                  <a:pt x="19237" y="2482"/>
                </a:lnTo>
                <a:lnTo>
                  <a:pt x="31178" y="0"/>
                </a:lnTo>
                <a:lnTo>
                  <a:pt x="43205" y="2651"/>
                </a:lnTo>
                <a:lnTo>
                  <a:pt x="53043" y="9534"/>
                </a:lnTo>
                <a:lnTo>
                  <a:pt x="59633" y="19560"/>
                </a:lnTo>
                <a:lnTo>
                  <a:pt x="61920" y="31643"/>
                </a:lnTo>
                <a:lnTo>
                  <a:pt x="59324" y="42954"/>
                </a:lnTo>
                <a:lnTo>
                  <a:pt x="52705" y="52567"/>
                </a:lnTo>
                <a:lnTo>
                  <a:pt x="43226" y="59310"/>
                </a:lnTo>
                <a:lnTo>
                  <a:pt x="32049" y="62007"/>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67" name="object 167"/>
          <p:cNvSpPr/>
          <p:nvPr/>
        </p:nvSpPr>
        <p:spPr>
          <a:xfrm>
            <a:off x="5595797" y="6617447"/>
            <a:ext cx="41487" cy="41487"/>
          </a:xfrm>
          <a:custGeom>
            <a:avLst/>
            <a:gdLst/>
            <a:ahLst/>
            <a:cxnLst/>
            <a:rect l="l" t="t" r="r" b="b"/>
            <a:pathLst>
              <a:path w="62229" h="62229">
                <a:moveTo>
                  <a:pt x="29405" y="61891"/>
                </a:moveTo>
                <a:lnTo>
                  <a:pt x="18024" y="58955"/>
                </a:lnTo>
                <a:lnTo>
                  <a:pt x="8720" y="52222"/>
                </a:lnTo>
                <a:lnTo>
                  <a:pt x="2408" y="42645"/>
                </a:lnTo>
                <a:lnTo>
                  <a:pt x="0" y="31178"/>
                </a:lnTo>
                <a:lnTo>
                  <a:pt x="2482" y="19237"/>
                </a:lnTo>
                <a:lnTo>
                  <a:pt x="9374" y="9203"/>
                </a:lnTo>
                <a:lnTo>
                  <a:pt x="19388" y="2362"/>
                </a:lnTo>
                <a:lnTo>
                  <a:pt x="31236" y="0"/>
                </a:lnTo>
                <a:lnTo>
                  <a:pt x="43072" y="2886"/>
                </a:lnTo>
                <a:lnTo>
                  <a:pt x="52963" y="10042"/>
                </a:lnTo>
                <a:lnTo>
                  <a:pt x="59684" y="20189"/>
                </a:lnTo>
                <a:lnTo>
                  <a:pt x="62007" y="32049"/>
                </a:lnTo>
                <a:lnTo>
                  <a:pt x="59071" y="43773"/>
                </a:lnTo>
                <a:lnTo>
                  <a:pt x="51743" y="53486"/>
                </a:lnTo>
                <a:lnTo>
                  <a:pt x="41397" y="59941"/>
                </a:lnTo>
                <a:lnTo>
                  <a:pt x="29405" y="61891"/>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68" name="object 168"/>
          <p:cNvSpPr/>
          <p:nvPr/>
        </p:nvSpPr>
        <p:spPr>
          <a:xfrm>
            <a:off x="8076593" y="5092144"/>
            <a:ext cx="41487" cy="41487"/>
          </a:xfrm>
          <a:custGeom>
            <a:avLst/>
            <a:gdLst/>
            <a:ahLst/>
            <a:cxnLst/>
            <a:rect l="l" t="t" r="r" b="b"/>
            <a:pathLst>
              <a:path w="62229" h="62229">
                <a:moveTo>
                  <a:pt x="28475" y="61833"/>
                </a:moveTo>
                <a:lnTo>
                  <a:pt x="17349" y="58588"/>
                </a:lnTo>
                <a:lnTo>
                  <a:pt x="8179" y="51434"/>
                </a:lnTo>
                <a:lnTo>
                  <a:pt x="2038" y="41562"/>
                </a:lnTo>
                <a:lnTo>
                  <a:pt x="0" y="30161"/>
                </a:lnTo>
                <a:lnTo>
                  <a:pt x="2889" y="18216"/>
                </a:lnTo>
                <a:lnTo>
                  <a:pt x="9973" y="8499"/>
                </a:lnTo>
                <a:lnTo>
                  <a:pt x="20120" y="2073"/>
                </a:lnTo>
                <a:lnTo>
                  <a:pt x="32195" y="0"/>
                </a:lnTo>
                <a:lnTo>
                  <a:pt x="44030" y="3059"/>
                </a:lnTo>
                <a:lnTo>
                  <a:pt x="53740" y="10420"/>
                </a:lnTo>
                <a:lnTo>
                  <a:pt x="60095" y="20728"/>
                </a:lnTo>
                <a:lnTo>
                  <a:pt x="61862" y="32631"/>
                </a:lnTo>
                <a:lnTo>
                  <a:pt x="58406" y="44405"/>
                </a:lnTo>
                <a:lnTo>
                  <a:pt x="50824" y="53955"/>
                </a:lnTo>
                <a:lnTo>
                  <a:pt x="40414" y="60143"/>
                </a:lnTo>
                <a:lnTo>
                  <a:pt x="28475" y="61833"/>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69" name="object 169"/>
          <p:cNvSpPr/>
          <p:nvPr/>
        </p:nvSpPr>
        <p:spPr>
          <a:xfrm>
            <a:off x="5403846" y="6236489"/>
            <a:ext cx="41487" cy="41487"/>
          </a:xfrm>
          <a:custGeom>
            <a:avLst/>
            <a:gdLst/>
            <a:ahLst/>
            <a:cxnLst/>
            <a:rect l="l" t="t" r="r" b="b"/>
            <a:pathLst>
              <a:path w="62229" h="62229">
                <a:moveTo>
                  <a:pt x="29202" y="61862"/>
                </a:moveTo>
                <a:lnTo>
                  <a:pt x="17288" y="58591"/>
                </a:lnTo>
                <a:lnTo>
                  <a:pt x="7769" y="51209"/>
                </a:lnTo>
                <a:lnTo>
                  <a:pt x="1665" y="40880"/>
                </a:lnTo>
                <a:lnTo>
                  <a:pt x="0" y="28766"/>
                </a:lnTo>
                <a:lnTo>
                  <a:pt x="3182" y="17570"/>
                </a:lnTo>
                <a:lnTo>
                  <a:pt x="10271" y="8303"/>
                </a:lnTo>
                <a:lnTo>
                  <a:pt x="20063" y="2075"/>
                </a:lnTo>
                <a:lnTo>
                  <a:pt x="31352" y="0"/>
                </a:lnTo>
                <a:lnTo>
                  <a:pt x="43202" y="2946"/>
                </a:lnTo>
                <a:lnTo>
                  <a:pt x="53050" y="10148"/>
                </a:lnTo>
                <a:lnTo>
                  <a:pt x="59706" y="20324"/>
                </a:lnTo>
                <a:lnTo>
                  <a:pt x="61949" y="32195"/>
                </a:lnTo>
                <a:lnTo>
                  <a:pt x="58945" y="43920"/>
                </a:lnTo>
                <a:lnTo>
                  <a:pt x="51579" y="53599"/>
                </a:lnTo>
                <a:lnTo>
                  <a:pt x="41212" y="59993"/>
                </a:lnTo>
                <a:lnTo>
                  <a:pt x="29202" y="61862"/>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70" name="object 170"/>
          <p:cNvSpPr/>
          <p:nvPr/>
        </p:nvSpPr>
        <p:spPr>
          <a:xfrm>
            <a:off x="5597056" y="4901472"/>
            <a:ext cx="38946" cy="38946"/>
          </a:xfrm>
          <a:custGeom>
            <a:avLst/>
            <a:gdLst/>
            <a:ahLst/>
            <a:cxnLst/>
            <a:rect l="l" t="t" r="r" b="b"/>
            <a:pathLst>
              <a:path w="58420" h="58420">
                <a:moveTo>
                  <a:pt x="28330" y="57794"/>
                </a:moveTo>
                <a:lnTo>
                  <a:pt x="17235" y="55278"/>
                </a:lnTo>
                <a:lnTo>
                  <a:pt x="8237" y="49019"/>
                </a:lnTo>
                <a:lnTo>
                  <a:pt x="2203" y="39905"/>
                </a:lnTo>
                <a:lnTo>
                  <a:pt x="0" y="28824"/>
                </a:lnTo>
                <a:lnTo>
                  <a:pt x="2569" y="17366"/>
                </a:lnTo>
                <a:lnTo>
                  <a:pt x="9399" y="7961"/>
                </a:lnTo>
                <a:lnTo>
                  <a:pt x="19237" y="1782"/>
                </a:lnTo>
                <a:lnTo>
                  <a:pt x="30829" y="0"/>
                </a:lnTo>
                <a:lnTo>
                  <a:pt x="41777" y="2934"/>
                </a:lnTo>
                <a:lnTo>
                  <a:pt x="50464" y="9530"/>
                </a:lnTo>
                <a:lnTo>
                  <a:pt x="56090" y="18894"/>
                </a:lnTo>
                <a:lnTo>
                  <a:pt x="57852" y="30132"/>
                </a:lnTo>
                <a:lnTo>
                  <a:pt x="55172" y="41065"/>
                </a:lnTo>
                <a:lnTo>
                  <a:pt x="48681" y="49956"/>
                </a:lnTo>
                <a:lnTo>
                  <a:pt x="39395" y="55850"/>
                </a:lnTo>
                <a:lnTo>
                  <a:pt x="28330" y="5779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71" name="object 171"/>
          <p:cNvSpPr/>
          <p:nvPr/>
        </p:nvSpPr>
        <p:spPr>
          <a:xfrm>
            <a:off x="7887528" y="6810870"/>
            <a:ext cx="38946" cy="38946"/>
          </a:xfrm>
          <a:custGeom>
            <a:avLst/>
            <a:gdLst/>
            <a:ahLst/>
            <a:cxnLst/>
            <a:rect l="l" t="t" r="r" b="b"/>
            <a:pathLst>
              <a:path w="58420" h="58420">
                <a:moveTo>
                  <a:pt x="29231" y="57910"/>
                </a:moveTo>
                <a:lnTo>
                  <a:pt x="17586" y="55611"/>
                </a:lnTo>
                <a:lnTo>
                  <a:pt x="8165" y="49102"/>
                </a:lnTo>
                <a:lnTo>
                  <a:pt x="1968" y="39429"/>
                </a:lnTo>
                <a:lnTo>
                  <a:pt x="0" y="27633"/>
                </a:lnTo>
                <a:lnTo>
                  <a:pt x="2684" y="16704"/>
                </a:lnTo>
                <a:lnTo>
                  <a:pt x="9185" y="7823"/>
                </a:lnTo>
                <a:lnTo>
                  <a:pt x="18481" y="1939"/>
                </a:lnTo>
                <a:lnTo>
                  <a:pt x="29551" y="0"/>
                </a:lnTo>
                <a:lnTo>
                  <a:pt x="40658" y="2550"/>
                </a:lnTo>
                <a:lnTo>
                  <a:pt x="49644" y="8819"/>
                </a:lnTo>
                <a:lnTo>
                  <a:pt x="55666" y="17943"/>
                </a:lnTo>
                <a:lnTo>
                  <a:pt x="57852" y="29028"/>
                </a:lnTo>
                <a:lnTo>
                  <a:pt x="55505" y="39915"/>
                </a:lnTo>
                <a:lnTo>
                  <a:pt x="49230" y="49092"/>
                </a:lnTo>
                <a:lnTo>
                  <a:pt x="40110" y="55457"/>
                </a:lnTo>
                <a:lnTo>
                  <a:pt x="29231" y="57910"/>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72" name="object 172"/>
          <p:cNvSpPr/>
          <p:nvPr/>
        </p:nvSpPr>
        <p:spPr>
          <a:xfrm>
            <a:off x="6933604" y="4328525"/>
            <a:ext cx="38946" cy="38946"/>
          </a:xfrm>
          <a:custGeom>
            <a:avLst/>
            <a:gdLst/>
            <a:ahLst/>
            <a:cxnLst/>
            <a:rect l="l" t="t" r="r" b="b"/>
            <a:pathLst>
              <a:path w="58420" h="58420">
                <a:moveTo>
                  <a:pt x="29522" y="57794"/>
                </a:moveTo>
                <a:lnTo>
                  <a:pt x="18481" y="55825"/>
                </a:lnTo>
                <a:lnTo>
                  <a:pt x="9185" y="49941"/>
                </a:lnTo>
                <a:lnTo>
                  <a:pt x="2684" y="41061"/>
                </a:lnTo>
                <a:lnTo>
                  <a:pt x="0" y="30132"/>
                </a:lnTo>
                <a:lnTo>
                  <a:pt x="1745" y="18906"/>
                </a:lnTo>
                <a:lnTo>
                  <a:pt x="7362" y="9541"/>
                </a:lnTo>
                <a:lnTo>
                  <a:pt x="16046" y="2938"/>
                </a:lnTo>
                <a:lnTo>
                  <a:pt x="26994" y="0"/>
                </a:lnTo>
                <a:lnTo>
                  <a:pt x="38590" y="1765"/>
                </a:lnTo>
                <a:lnTo>
                  <a:pt x="48434" y="7936"/>
                </a:lnTo>
                <a:lnTo>
                  <a:pt x="55266" y="17337"/>
                </a:lnTo>
                <a:lnTo>
                  <a:pt x="57823" y="28795"/>
                </a:lnTo>
                <a:lnTo>
                  <a:pt x="55636" y="39880"/>
                </a:lnTo>
                <a:lnTo>
                  <a:pt x="49611" y="49004"/>
                </a:lnTo>
                <a:lnTo>
                  <a:pt x="40616" y="55273"/>
                </a:lnTo>
                <a:lnTo>
                  <a:pt x="29522" y="5779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73" name="object 173"/>
          <p:cNvSpPr/>
          <p:nvPr/>
        </p:nvSpPr>
        <p:spPr>
          <a:xfrm>
            <a:off x="6551038" y="4328486"/>
            <a:ext cx="38946" cy="38946"/>
          </a:xfrm>
          <a:custGeom>
            <a:avLst/>
            <a:gdLst/>
            <a:ahLst/>
            <a:cxnLst/>
            <a:rect l="l" t="t" r="r" b="b"/>
            <a:pathLst>
              <a:path w="58420" h="58420">
                <a:moveTo>
                  <a:pt x="29609" y="57823"/>
                </a:moveTo>
                <a:lnTo>
                  <a:pt x="18371" y="55864"/>
                </a:lnTo>
                <a:lnTo>
                  <a:pt x="9116" y="50083"/>
                </a:lnTo>
                <a:lnTo>
                  <a:pt x="2705" y="41278"/>
                </a:lnTo>
                <a:lnTo>
                  <a:pt x="0" y="30248"/>
                </a:lnTo>
                <a:lnTo>
                  <a:pt x="2004" y="18677"/>
                </a:lnTo>
                <a:lnTo>
                  <a:pt x="8361" y="8967"/>
                </a:lnTo>
                <a:lnTo>
                  <a:pt x="17889" y="2335"/>
                </a:lnTo>
                <a:lnTo>
                  <a:pt x="29405" y="0"/>
                </a:lnTo>
                <a:lnTo>
                  <a:pt x="40490" y="2408"/>
                </a:lnTo>
                <a:lnTo>
                  <a:pt x="49476" y="8586"/>
                </a:lnTo>
                <a:lnTo>
                  <a:pt x="55532" y="17684"/>
                </a:lnTo>
                <a:lnTo>
                  <a:pt x="57823" y="28853"/>
                </a:lnTo>
                <a:lnTo>
                  <a:pt x="55662" y="39885"/>
                </a:lnTo>
                <a:lnTo>
                  <a:pt x="49600" y="49048"/>
                </a:lnTo>
                <a:lnTo>
                  <a:pt x="40596" y="55356"/>
                </a:lnTo>
                <a:lnTo>
                  <a:pt x="29609" y="57823"/>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74" name="object 174"/>
          <p:cNvSpPr/>
          <p:nvPr/>
        </p:nvSpPr>
        <p:spPr>
          <a:xfrm>
            <a:off x="5787671" y="4711071"/>
            <a:ext cx="38946" cy="38946"/>
          </a:xfrm>
          <a:custGeom>
            <a:avLst/>
            <a:gdLst/>
            <a:ahLst/>
            <a:cxnLst/>
            <a:rect l="l" t="t" r="r" b="b"/>
            <a:pathLst>
              <a:path w="58420" h="58420">
                <a:moveTo>
                  <a:pt x="28563" y="57823"/>
                </a:moveTo>
                <a:lnTo>
                  <a:pt x="17492" y="55499"/>
                </a:lnTo>
                <a:lnTo>
                  <a:pt x="8473" y="49360"/>
                </a:lnTo>
                <a:lnTo>
                  <a:pt x="2358" y="40290"/>
                </a:lnTo>
                <a:lnTo>
                  <a:pt x="0" y="29144"/>
                </a:lnTo>
                <a:lnTo>
                  <a:pt x="2084" y="18097"/>
                </a:lnTo>
                <a:lnTo>
                  <a:pt x="8092" y="8895"/>
                </a:lnTo>
                <a:lnTo>
                  <a:pt x="17063" y="2531"/>
                </a:lnTo>
                <a:lnTo>
                  <a:pt x="28040" y="0"/>
                </a:lnTo>
                <a:lnTo>
                  <a:pt x="39804" y="2155"/>
                </a:lnTo>
                <a:lnTo>
                  <a:pt x="49393" y="8502"/>
                </a:lnTo>
                <a:lnTo>
                  <a:pt x="55772" y="18015"/>
                </a:lnTo>
                <a:lnTo>
                  <a:pt x="57910" y="29667"/>
                </a:lnTo>
                <a:lnTo>
                  <a:pt x="55290" y="40494"/>
                </a:lnTo>
                <a:lnTo>
                  <a:pt x="48783" y="49509"/>
                </a:lnTo>
                <a:lnTo>
                  <a:pt x="39502" y="55642"/>
                </a:lnTo>
                <a:lnTo>
                  <a:pt x="28563" y="57823"/>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75" name="object 175"/>
          <p:cNvSpPr/>
          <p:nvPr/>
        </p:nvSpPr>
        <p:spPr>
          <a:xfrm>
            <a:off x="8269860" y="5666331"/>
            <a:ext cx="38946" cy="38946"/>
          </a:xfrm>
          <a:custGeom>
            <a:avLst/>
            <a:gdLst/>
            <a:ahLst/>
            <a:cxnLst/>
            <a:rect l="l" t="t" r="r" b="b"/>
            <a:pathLst>
              <a:path w="58420" h="58420">
                <a:moveTo>
                  <a:pt x="31091" y="57852"/>
                </a:moveTo>
                <a:lnTo>
                  <a:pt x="19261" y="56228"/>
                </a:lnTo>
                <a:lnTo>
                  <a:pt x="9421" y="50308"/>
                </a:lnTo>
                <a:lnTo>
                  <a:pt x="2643" y="41070"/>
                </a:lnTo>
                <a:lnTo>
                  <a:pt x="0" y="29492"/>
                </a:lnTo>
                <a:lnTo>
                  <a:pt x="2137" y="18542"/>
                </a:lnTo>
                <a:lnTo>
                  <a:pt x="8234" y="9232"/>
                </a:lnTo>
                <a:lnTo>
                  <a:pt x="17223" y="2679"/>
                </a:lnTo>
                <a:lnTo>
                  <a:pt x="28040" y="0"/>
                </a:lnTo>
                <a:lnTo>
                  <a:pt x="39158" y="1867"/>
                </a:lnTo>
                <a:lnTo>
                  <a:pt x="48445" y="7642"/>
                </a:lnTo>
                <a:lnTo>
                  <a:pt x="54976" y="16467"/>
                </a:lnTo>
                <a:lnTo>
                  <a:pt x="57823" y="27488"/>
                </a:lnTo>
                <a:lnTo>
                  <a:pt x="56216" y="38619"/>
                </a:lnTo>
                <a:lnTo>
                  <a:pt x="50613" y="48085"/>
                </a:lnTo>
                <a:lnTo>
                  <a:pt x="41932" y="54844"/>
                </a:lnTo>
                <a:lnTo>
                  <a:pt x="31091" y="57852"/>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76" name="object 176"/>
          <p:cNvSpPr/>
          <p:nvPr/>
        </p:nvSpPr>
        <p:spPr>
          <a:xfrm>
            <a:off x="6743048" y="4328486"/>
            <a:ext cx="38946" cy="38946"/>
          </a:xfrm>
          <a:custGeom>
            <a:avLst/>
            <a:gdLst/>
            <a:ahLst/>
            <a:cxnLst/>
            <a:rect l="l" t="t" r="r" b="b"/>
            <a:pathLst>
              <a:path w="58420" h="58420">
                <a:moveTo>
                  <a:pt x="29783" y="57823"/>
                </a:moveTo>
                <a:lnTo>
                  <a:pt x="18559" y="55945"/>
                </a:lnTo>
                <a:lnTo>
                  <a:pt x="9261" y="50228"/>
                </a:lnTo>
                <a:lnTo>
                  <a:pt x="2786" y="41466"/>
                </a:lnTo>
                <a:lnTo>
                  <a:pt x="0" y="30451"/>
                </a:lnTo>
                <a:lnTo>
                  <a:pt x="1906" y="18861"/>
                </a:lnTo>
                <a:lnTo>
                  <a:pt x="8190" y="9102"/>
                </a:lnTo>
                <a:lnTo>
                  <a:pt x="17776" y="2331"/>
                </a:lnTo>
                <a:lnTo>
                  <a:pt x="18022" y="2331"/>
                </a:lnTo>
                <a:lnTo>
                  <a:pt x="29173" y="0"/>
                </a:lnTo>
                <a:lnTo>
                  <a:pt x="40248" y="2331"/>
                </a:lnTo>
                <a:lnTo>
                  <a:pt x="49280" y="8451"/>
                </a:lnTo>
                <a:lnTo>
                  <a:pt x="55414" y="17509"/>
                </a:lnTo>
                <a:lnTo>
                  <a:pt x="57794" y="28650"/>
                </a:lnTo>
                <a:lnTo>
                  <a:pt x="55714" y="39685"/>
                </a:lnTo>
                <a:lnTo>
                  <a:pt x="49716" y="48892"/>
                </a:lnTo>
                <a:lnTo>
                  <a:pt x="40755" y="55271"/>
                </a:lnTo>
                <a:lnTo>
                  <a:pt x="29783" y="57823"/>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77" name="object 177"/>
          <p:cNvSpPr/>
          <p:nvPr/>
        </p:nvSpPr>
        <p:spPr>
          <a:xfrm>
            <a:off x="8269842" y="5856966"/>
            <a:ext cx="38946" cy="38946"/>
          </a:xfrm>
          <a:custGeom>
            <a:avLst/>
            <a:gdLst/>
            <a:ahLst/>
            <a:cxnLst/>
            <a:rect l="l" t="t" r="r" b="b"/>
            <a:pathLst>
              <a:path w="58420" h="58420">
                <a:moveTo>
                  <a:pt x="29812" y="57823"/>
                </a:moveTo>
                <a:lnTo>
                  <a:pt x="18841" y="55851"/>
                </a:lnTo>
                <a:lnTo>
                  <a:pt x="9468" y="49891"/>
                </a:lnTo>
                <a:lnTo>
                  <a:pt x="2815" y="40988"/>
                </a:lnTo>
                <a:lnTo>
                  <a:pt x="0" y="30190"/>
                </a:lnTo>
                <a:lnTo>
                  <a:pt x="1916" y="18498"/>
                </a:lnTo>
                <a:lnTo>
                  <a:pt x="8121" y="8873"/>
                </a:lnTo>
                <a:lnTo>
                  <a:pt x="17594" y="2359"/>
                </a:lnTo>
                <a:lnTo>
                  <a:pt x="29318" y="0"/>
                </a:lnTo>
                <a:lnTo>
                  <a:pt x="40347" y="2322"/>
                </a:lnTo>
                <a:lnTo>
                  <a:pt x="49429" y="8513"/>
                </a:lnTo>
                <a:lnTo>
                  <a:pt x="55596" y="17603"/>
                </a:lnTo>
                <a:lnTo>
                  <a:pt x="57881" y="28621"/>
                </a:lnTo>
                <a:lnTo>
                  <a:pt x="55743" y="39786"/>
                </a:lnTo>
                <a:lnTo>
                  <a:pt x="49800" y="48950"/>
                </a:lnTo>
                <a:lnTo>
                  <a:pt x="40887" y="55242"/>
                </a:lnTo>
                <a:lnTo>
                  <a:pt x="29841" y="5779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78" name="object 178"/>
          <p:cNvSpPr/>
          <p:nvPr/>
        </p:nvSpPr>
        <p:spPr>
          <a:xfrm>
            <a:off x="5406714" y="5284019"/>
            <a:ext cx="38946" cy="38523"/>
          </a:xfrm>
          <a:custGeom>
            <a:avLst/>
            <a:gdLst/>
            <a:ahLst/>
            <a:cxnLst/>
            <a:rect l="l" t="t" r="r" b="b"/>
            <a:pathLst>
              <a:path w="58420" h="57784">
                <a:moveTo>
                  <a:pt x="26790" y="57736"/>
                </a:moveTo>
                <a:lnTo>
                  <a:pt x="15882" y="54741"/>
                </a:lnTo>
                <a:lnTo>
                  <a:pt x="7238" y="48067"/>
                </a:lnTo>
                <a:lnTo>
                  <a:pt x="1673" y="38658"/>
                </a:lnTo>
                <a:lnTo>
                  <a:pt x="0" y="27429"/>
                </a:lnTo>
                <a:lnTo>
                  <a:pt x="2765" y="16516"/>
                </a:lnTo>
                <a:lnTo>
                  <a:pt x="9330" y="7678"/>
                </a:lnTo>
                <a:lnTo>
                  <a:pt x="18669" y="1858"/>
                </a:lnTo>
                <a:lnTo>
                  <a:pt x="29754" y="0"/>
                </a:lnTo>
                <a:lnTo>
                  <a:pt x="40821" y="2600"/>
                </a:lnTo>
                <a:lnTo>
                  <a:pt x="49774" y="8931"/>
                </a:lnTo>
                <a:lnTo>
                  <a:pt x="55742" y="18089"/>
                </a:lnTo>
                <a:lnTo>
                  <a:pt x="57852" y="29173"/>
                </a:lnTo>
                <a:lnTo>
                  <a:pt x="55193" y="40599"/>
                </a:lnTo>
                <a:lnTo>
                  <a:pt x="48281" y="49949"/>
                </a:lnTo>
                <a:lnTo>
                  <a:pt x="38390" y="56051"/>
                </a:lnTo>
                <a:lnTo>
                  <a:pt x="26790" y="57736"/>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79" name="object 179"/>
          <p:cNvSpPr/>
          <p:nvPr/>
        </p:nvSpPr>
        <p:spPr>
          <a:xfrm>
            <a:off x="8269918" y="6047328"/>
            <a:ext cx="38946" cy="38946"/>
          </a:xfrm>
          <a:custGeom>
            <a:avLst/>
            <a:gdLst/>
            <a:ahLst/>
            <a:cxnLst/>
            <a:rect l="l" t="t" r="r" b="b"/>
            <a:pathLst>
              <a:path w="58420" h="58420">
                <a:moveTo>
                  <a:pt x="30132" y="57852"/>
                </a:moveTo>
                <a:lnTo>
                  <a:pt x="18882" y="56094"/>
                </a:lnTo>
                <a:lnTo>
                  <a:pt x="9519" y="50475"/>
                </a:lnTo>
                <a:lnTo>
                  <a:pt x="2930" y="41789"/>
                </a:lnTo>
                <a:lnTo>
                  <a:pt x="0" y="30829"/>
                </a:lnTo>
                <a:lnTo>
                  <a:pt x="1765" y="19221"/>
                </a:lnTo>
                <a:lnTo>
                  <a:pt x="7936" y="9378"/>
                </a:lnTo>
                <a:lnTo>
                  <a:pt x="17337" y="2553"/>
                </a:lnTo>
                <a:lnTo>
                  <a:pt x="28795" y="0"/>
                </a:lnTo>
                <a:lnTo>
                  <a:pt x="39893" y="2207"/>
                </a:lnTo>
                <a:lnTo>
                  <a:pt x="49008" y="8248"/>
                </a:lnTo>
                <a:lnTo>
                  <a:pt x="55274" y="17247"/>
                </a:lnTo>
                <a:lnTo>
                  <a:pt x="57794" y="28330"/>
                </a:lnTo>
                <a:lnTo>
                  <a:pt x="55850" y="39395"/>
                </a:lnTo>
                <a:lnTo>
                  <a:pt x="49956" y="48681"/>
                </a:lnTo>
                <a:lnTo>
                  <a:pt x="41065" y="55172"/>
                </a:lnTo>
                <a:lnTo>
                  <a:pt x="30132" y="57852"/>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80" name="object 180"/>
          <p:cNvSpPr/>
          <p:nvPr/>
        </p:nvSpPr>
        <p:spPr>
          <a:xfrm>
            <a:off x="7125516" y="4330036"/>
            <a:ext cx="35983" cy="35983"/>
          </a:xfrm>
          <a:custGeom>
            <a:avLst/>
            <a:gdLst/>
            <a:ahLst/>
            <a:cxnLst/>
            <a:rect l="l" t="t" r="r" b="b"/>
            <a:pathLst>
              <a:path w="53975" h="53975">
                <a:moveTo>
                  <a:pt x="27488" y="53842"/>
                </a:moveTo>
                <a:lnTo>
                  <a:pt x="17039" y="51883"/>
                </a:lnTo>
                <a:lnTo>
                  <a:pt x="8273" y="46077"/>
                </a:lnTo>
                <a:lnTo>
                  <a:pt x="2243" y="37449"/>
                </a:lnTo>
                <a:lnTo>
                  <a:pt x="0" y="27023"/>
                </a:lnTo>
                <a:lnTo>
                  <a:pt x="2178" y="16544"/>
                </a:lnTo>
                <a:lnTo>
                  <a:pt x="8081" y="7921"/>
                </a:lnTo>
                <a:lnTo>
                  <a:pt x="16757" y="2093"/>
                </a:lnTo>
                <a:lnTo>
                  <a:pt x="27255" y="0"/>
                </a:lnTo>
                <a:lnTo>
                  <a:pt x="37665" y="2329"/>
                </a:lnTo>
                <a:lnTo>
                  <a:pt x="46247" y="8433"/>
                </a:lnTo>
                <a:lnTo>
                  <a:pt x="51980" y="17251"/>
                </a:lnTo>
                <a:lnTo>
                  <a:pt x="53842" y="27720"/>
                </a:lnTo>
                <a:lnTo>
                  <a:pt x="51351" y="37269"/>
                </a:lnTo>
                <a:lnTo>
                  <a:pt x="45372" y="45554"/>
                </a:lnTo>
                <a:lnTo>
                  <a:pt x="37040" y="51452"/>
                </a:lnTo>
                <a:lnTo>
                  <a:pt x="27488" y="53842"/>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81" name="object 181"/>
          <p:cNvSpPr/>
          <p:nvPr/>
        </p:nvSpPr>
        <p:spPr>
          <a:xfrm>
            <a:off x="5406655" y="6429855"/>
            <a:ext cx="35983" cy="35983"/>
          </a:xfrm>
          <a:custGeom>
            <a:avLst/>
            <a:gdLst/>
            <a:ahLst/>
            <a:cxnLst/>
            <a:rect l="l" t="t" r="r" b="b"/>
            <a:pathLst>
              <a:path w="53975" h="53975">
                <a:moveTo>
                  <a:pt x="27633" y="53813"/>
                </a:moveTo>
                <a:lnTo>
                  <a:pt x="17174" y="51930"/>
                </a:lnTo>
                <a:lnTo>
                  <a:pt x="8379" y="46178"/>
                </a:lnTo>
                <a:lnTo>
                  <a:pt x="2303" y="37583"/>
                </a:lnTo>
                <a:lnTo>
                  <a:pt x="0" y="27168"/>
                </a:lnTo>
                <a:lnTo>
                  <a:pt x="2119" y="16679"/>
                </a:lnTo>
                <a:lnTo>
                  <a:pt x="7976" y="8027"/>
                </a:lnTo>
                <a:lnTo>
                  <a:pt x="16622" y="2152"/>
                </a:lnTo>
                <a:lnTo>
                  <a:pt x="27110" y="0"/>
                </a:lnTo>
                <a:lnTo>
                  <a:pt x="37530" y="2265"/>
                </a:lnTo>
                <a:lnTo>
                  <a:pt x="46142" y="8313"/>
                </a:lnTo>
                <a:lnTo>
                  <a:pt x="51921" y="17092"/>
                </a:lnTo>
                <a:lnTo>
                  <a:pt x="53842" y="27546"/>
                </a:lnTo>
                <a:lnTo>
                  <a:pt x="51414" y="37089"/>
                </a:lnTo>
                <a:lnTo>
                  <a:pt x="45488" y="45397"/>
                </a:lnTo>
                <a:lnTo>
                  <a:pt x="37187" y="51347"/>
                </a:lnTo>
                <a:lnTo>
                  <a:pt x="27633" y="53813"/>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82" name="object 182"/>
          <p:cNvSpPr/>
          <p:nvPr/>
        </p:nvSpPr>
        <p:spPr>
          <a:xfrm>
            <a:off x="8079441" y="6621844"/>
            <a:ext cx="35983" cy="35983"/>
          </a:xfrm>
          <a:custGeom>
            <a:avLst/>
            <a:gdLst/>
            <a:ahLst/>
            <a:cxnLst/>
            <a:rect l="l" t="t" r="r" b="b"/>
            <a:pathLst>
              <a:path w="53975" h="53975">
                <a:moveTo>
                  <a:pt x="27923" y="53842"/>
                </a:moveTo>
                <a:lnTo>
                  <a:pt x="17456" y="52078"/>
                </a:lnTo>
                <a:lnTo>
                  <a:pt x="8600" y="46418"/>
                </a:lnTo>
                <a:lnTo>
                  <a:pt x="2426" y="37882"/>
                </a:lnTo>
                <a:lnTo>
                  <a:pt x="0" y="27487"/>
                </a:lnTo>
                <a:lnTo>
                  <a:pt x="1995" y="16969"/>
                </a:lnTo>
                <a:lnTo>
                  <a:pt x="7750" y="8241"/>
                </a:lnTo>
                <a:lnTo>
                  <a:pt x="16328" y="2264"/>
                </a:lnTo>
                <a:lnTo>
                  <a:pt x="26790" y="0"/>
                </a:lnTo>
                <a:lnTo>
                  <a:pt x="37232" y="2158"/>
                </a:lnTo>
                <a:lnTo>
                  <a:pt x="45906" y="8117"/>
                </a:lnTo>
                <a:lnTo>
                  <a:pt x="51785" y="16838"/>
                </a:lnTo>
                <a:lnTo>
                  <a:pt x="53842" y="27284"/>
                </a:lnTo>
                <a:lnTo>
                  <a:pt x="51533" y="36852"/>
                </a:lnTo>
                <a:lnTo>
                  <a:pt x="45699" y="45227"/>
                </a:lnTo>
                <a:lnTo>
                  <a:pt x="37457" y="51270"/>
                </a:lnTo>
                <a:lnTo>
                  <a:pt x="27923" y="53842"/>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83" name="object 183"/>
          <p:cNvSpPr/>
          <p:nvPr/>
        </p:nvSpPr>
        <p:spPr>
          <a:xfrm>
            <a:off x="8271411" y="5475911"/>
            <a:ext cx="35983" cy="35983"/>
          </a:xfrm>
          <a:custGeom>
            <a:avLst/>
            <a:gdLst/>
            <a:ahLst/>
            <a:cxnLst/>
            <a:rect l="l" t="t" r="r" b="b"/>
            <a:pathLst>
              <a:path w="53975" h="53975">
                <a:moveTo>
                  <a:pt x="28766" y="53842"/>
                </a:moveTo>
                <a:lnTo>
                  <a:pt x="18240" y="52418"/>
                </a:lnTo>
                <a:lnTo>
                  <a:pt x="9203" y="47025"/>
                </a:lnTo>
                <a:lnTo>
                  <a:pt x="2749" y="38662"/>
                </a:lnTo>
                <a:lnTo>
                  <a:pt x="0" y="28330"/>
                </a:lnTo>
                <a:lnTo>
                  <a:pt x="1688" y="17774"/>
                </a:lnTo>
                <a:lnTo>
                  <a:pt x="7191" y="8869"/>
                </a:lnTo>
                <a:lnTo>
                  <a:pt x="15592" y="2612"/>
                </a:lnTo>
                <a:lnTo>
                  <a:pt x="25976" y="0"/>
                </a:lnTo>
                <a:lnTo>
                  <a:pt x="36468" y="1827"/>
                </a:lnTo>
                <a:lnTo>
                  <a:pt x="45317" y="7514"/>
                </a:lnTo>
                <a:lnTo>
                  <a:pt x="51470" y="16062"/>
                </a:lnTo>
                <a:lnTo>
                  <a:pt x="53871" y="26470"/>
                </a:lnTo>
                <a:lnTo>
                  <a:pt x="51873" y="36063"/>
                </a:lnTo>
                <a:lnTo>
                  <a:pt x="46298" y="44613"/>
                </a:lnTo>
                <a:lnTo>
                  <a:pt x="38233" y="50934"/>
                </a:lnTo>
                <a:lnTo>
                  <a:pt x="28766" y="53842"/>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84" name="object 184"/>
          <p:cNvSpPr/>
          <p:nvPr/>
        </p:nvSpPr>
        <p:spPr>
          <a:xfrm>
            <a:off x="5980745" y="4520185"/>
            <a:ext cx="35983" cy="35983"/>
          </a:xfrm>
          <a:custGeom>
            <a:avLst/>
            <a:gdLst/>
            <a:ahLst/>
            <a:cxnLst/>
            <a:rect l="l" t="t" r="r" b="b"/>
            <a:pathLst>
              <a:path w="53975" h="53975">
                <a:moveTo>
                  <a:pt x="27575" y="53842"/>
                </a:moveTo>
                <a:lnTo>
                  <a:pt x="17080" y="51887"/>
                </a:lnTo>
                <a:lnTo>
                  <a:pt x="8303" y="46091"/>
                </a:lnTo>
                <a:lnTo>
                  <a:pt x="2261" y="37473"/>
                </a:lnTo>
                <a:lnTo>
                  <a:pt x="0" y="27052"/>
                </a:lnTo>
                <a:lnTo>
                  <a:pt x="2121" y="17472"/>
                </a:lnTo>
                <a:lnTo>
                  <a:pt x="7798" y="8993"/>
                </a:lnTo>
                <a:lnTo>
                  <a:pt x="15931" y="2780"/>
                </a:lnTo>
                <a:lnTo>
                  <a:pt x="25424" y="0"/>
                </a:lnTo>
                <a:lnTo>
                  <a:pt x="35925" y="1555"/>
                </a:lnTo>
                <a:lnTo>
                  <a:pt x="44900" y="7042"/>
                </a:lnTo>
                <a:lnTo>
                  <a:pt x="51249" y="15466"/>
                </a:lnTo>
                <a:lnTo>
                  <a:pt x="53871" y="25831"/>
                </a:lnTo>
                <a:lnTo>
                  <a:pt x="52063" y="36374"/>
                </a:lnTo>
                <a:lnTo>
                  <a:pt x="46465" y="45209"/>
                </a:lnTo>
                <a:lnTo>
                  <a:pt x="37997" y="51358"/>
                </a:lnTo>
                <a:lnTo>
                  <a:pt x="27575" y="53842"/>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85" name="object 185"/>
          <p:cNvSpPr/>
          <p:nvPr/>
        </p:nvSpPr>
        <p:spPr>
          <a:xfrm>
            <a:off x="6361723" y="4330017"/>
            <a:ext cx="35983" cy="35983"/>
          </a:xfrm>
          <a:custGeom>
            <a:avLst/>
            <a:gdLst/>
            <a:ahLst/>
            <a:cxnLst/>
            <a:rect l="l" t="t" r="r" b="b"/>
            <a:pathLst>
              <a:path w="53975" h="53975">
                <a:moveTo>
                  <a:pt x="25366" y="53842"/>
                </a:moveTo>
                <a:lnTo>
                  <a:pt x="15878" y="51040"/>
                </a:lnTo>
                <a:lnTo>
                  <a:pt x="7758" y="44809"/>
                </a:lnTo>
                <a:lnTo>
                  <a:pt x="2100" y="36317"/>
                </a:lnTo>
                <a:lnTo>
                  <a:pt x="0" y="26732"/>
                </a:lnTo>
                <a:lnTo>
                  <a:pt x="2282" y="16303"/>
                </a:lnTo>
                <a:lnTo>
                  <a:pt x="8342" y="7700"/>
                </a:lnTo>
                <a:lnTo>
                  <a:pt x="17133" y="1929"/>
                </a:lnTo>
                <a:lnTo>
                  <a:pt x="27604" y="0"/>
                </a:lnTo>
                <a:lnTo>
                  <a:pt x="38021" y="2489"/>
                </a:lnTo>
                <a:lnTo>
                  <a:pt x="46476" y="8648"/>
                </a:lnTo>
                <a:lnTo>
                  <a:pt x="52055" y="17492"/>
                </a:lnTo>
                <a:lnTo>
                  <a:pt x="53842" y="28040"/>
                </a:lnTo>
                <a:lnTo>
                  <a:pt x="51199" y="38405"/>
                </a:lnTo>
                <a:lnTo>
                  <a:pt x="44835" y="46825"/>
                </a:lnTo>
                <a:lnTo>
                  <a:pt x="35855" y="52303"/>
                </a:lnTo>
                <a:lnTo>
                  <a:pt x="25366" y="53842"/>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86" name="object 186"/>
          <p:cNvSpPr/>
          <p:nvPr/>
        </p:nvSpPr>
        <p:spPr>
          <a:xfrm>
            <a:off x="8271431" y="6239047"/>
            <a:ext cx="35983" cy="35983"/>
          </a:xfrm>
          <a:custGeom>
            <a:avLst/>
            <a:gdLst/>
            <a:ahLst/>
            <a:cxnLst/>
            <a:rect l="l" t="t" r="r" b="b"/>
            <a:pathLst>
              <a:path w="53975" h="53975">
                <a:moveTo>
                  <a:pt x="26790" y="53842"/>
                </a:moveTo>
                <a:lnTo>
                  <a:pt x="16328" y="51578"/>
                </a:lnTo>
                <a:lnTo>
                  <a:pt x="7750" y="45601"/>
                </a:lnTo>
                <a:lnTo>
                  <a:pt x="2082" y="37003"/>
                </a:lnTo>
                <a:lnTo>
                  <a:pt x="1995" y="36873"/>
                </a:lnTo>
                <a:lnTo>
                  <a:pt x="38" y="26558"/>
                </a:lnTo>
                <a:lnTo>
                  <a:pt x="0" y="26354"/>
                </a:lnTo>
                <a:lnTo>
                  <a:pt x="2413" y="15948"/>
                </a:lnTo>
                <a:lnTo>
                  <a:pt x="8589" y="7413"/>
                </a:lnTo>
                <a:lnTo>
                  <a:pt x="17451" y="1760"/>
                </a:lnTo>
                <a:lnTo>
                  <a:pt x="27925" y="0"/>
                </a:lnTo>
                <a:lnTo>
                  <a:pt x="37440" y="2572"/>
                </a:lnTo>
                <a:lnTo>
                  <a:pt x="45681" y="8615"/>
                </a:lnTo>
                <a:lnTo>
                  <a:pt x="51508" y="16990"/>
                </a:lnTo>
                <a:lnTo>
                  <a:pt x="53764" y="26354"/>
                </a:lnTo>
                <a:lnTo>
                  <a:pt x="53813" y="26558"/>
                </a:lnTo>
                <a:lnTo>
                  <a:pt x="51794" y="36873"/>
                </a:lnTo>
                <a:lnTo>
                  <a:pt x="51769" y="37003"/>
                </a:lnTo>
                <a:lnTo>
                  <a:pt x="45975" y="45601"/>
                </a:lnTo>
                <a:lnTo>
                  <a:pt x="37372" y="51578"/>
                </a:lnTo>
                <a:lnTo>
                  <a:pt x="37728" y="51578"/>
                </a:lnTo>
                <a:lnTo>
                  <a:pt x="26790" y="53842"/>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87" name="object 187"/>
          <p:cNvSpPr/>
          <p:nvPr/>
        </p:nvSpPr>
        <p:spPr>
          <a:xfrm>
            <a:off x="7888961" y="4712465"/>
            <a:ext cx="35560" cy="35560"/>
          </a:xfrm>
          <a:custGeom>
            <a:avLst/>
            <a:gdLst/>
            <a:ahLst/>
            <a:cxnLst/>
            <a:rect l="l" t="t" r="r" b="b"/>
            <a:pathLst>
              <a:path w="53340" h="53340">
                <a:moveTo>
                  <a:pt x="26645" y="53203"/>
                </a:moveTo>
                <a:lnTo>
                  <a:pt x="16757" y="51385"/>
                </a:lnTo>
                <a:lnTo>
                  <a:pt x="8437" y="46131"/>
                </a:lnTo>
                <a:lnTo>
                  <a:pt x="2552" y="38268"/>
                </a:lnTo>
                <a:lnTo>
                  <a:pt x="0" y="28621"/>
                </a:lnTo>
                <a:lnTo>
                  <a:pt x="1855" y="17738"/>
                </a:lnTo>
                <a:lnTo>
                  <a:pt x="7889" y="8524"/>
                </a:lnTo>
                <a:lnTo>
                  <a:pt x="16908" y="2204"/>
                </a:lnTo>
                <a:lnTo>
                  <a:pt x="27720" y="0"/>
                </a:lnTo>
                <a:lnTo>
                  <a:pt x="37421" y="2239"/>
                </a:lnTo>
                <a:lnTo>
                  <a:pt x="45463" y="7889"/>
                </a:lnTo>
                <a:lnTo>
                  <a:pt x="50983" y="16066"/>
                </a:lnTo>
                <a:lnTo>
                  <a:pt x="53116" y="25889"/>
                </a:lnTo>
                <a:lnTo>
                  <a:pt x="51125" y="36266"/>
                </a:lnTo>
                <a:lnTo>
                  <a:pt x="45427" y="44918"/>
                </a:lnTo>
                <a:lnTo>
                  <a:pt x="36955" y="50884"/>
                </a:lnTo>
                <a:lnTo>
                  <a:pt x="26645" y="53203"/>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88" name="object 188"/>
          <p:cNvSpPr/>
          <p:nvPr/>
        </p:nvSpPr>
        <p:spPr>
          <a:xfrm>
            <a:off x="8272591" y="5286962"/>
            <a:ext cx="33020" cy="33020"/>
          </a:xfrm>
          <a:custGeom>
            <a:avLst/>
            <a:gdLst/>
            <a:ahLst/>
            <a:cxnLst/>
            <a:rect l="l" t="t" r="r" b="b"/>
            <a:pathLst>
              <a:path w="49529" h="49529">
                <a:moveTo>
                  <a:pt x="25512" y="49367"/>
                </a:moveTo>
                <a:lnTo>
                  <a:pt x="16254" y="47605"/>
                </a:lnTo>
                <a:lnTo>
                  <a:pt x="8288" y="42506"/>
                </a:lnTo>
                <a:lnTo>
                  <a:pt x="2556" y="34939"/>
                </a:lnTo>
                <a:lnTo>
                  <a:pt x="0" y="25773"/>
                </a:lnTo>
                <a:lnTo>
                  <a:pt x="1588" y="16038"/>
                </a:lnTo>
                <a:lnTo>
                  <a:pt x="7020" y="7798"/>
                </a:lnTo>
                <a:lnTo>
                  <a:pt x="15269" y="2102"/>
                </a:lnTo>
                <a:lnTo>
                  <a:pt x="25308" y="0"/>
                </a:lnTo>
                <a:lnTo>
                  <a:pt x="34828" y="1903"/>
                </a:lnTo>
                <a:lnTo>
                  <a:pt x="42477" y="7057"/>
                </a:lnTo>
                <a:lnTo>
                  <a:pt x="47549" y="14755"/>
                </a:lnTo>
                <a:lnTo>
                  <a:pt x="49338" y="24291"/>
                </a:lnTo>
                <a:lnTo>
                  <a:pt x="47352" y="33738"/>
                </a:lnTo>
                <a:lnTo>
                  <a:pt x="42143" y="41678"/>
                </a:lnTo>
                <a:lnTo>
                  <a:pt x="34575" y="47194"/>
                </a:lnTo>
                <a:lnTo>
                  <a:pt x="25512" y="49367"/>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89" name="object 189"/>
          <p:cNvSpPr/>
          <p:nvPr/>
        </p:nvSpPr>
        <p:spPr>
          <a:xfrm>
            <a:off x="5217649" y="5858030"/>
            <a:ext cx="33020" cy="33020"/>
          </a:xfrm>
          <a:custGeom>
            <a:avLst/>
            <a:gdLst/>
            <a:ahLst/>
            <a:cxnLst/>
            <a:rect l="l" t="t" r="r" b="b"/>
            <a:pathLst>
              <a:path w="49529" h="49529">
                <a:moveTo>
                  <a:pt x="23681" y="49367"/>
                </a:moveTo>
                <a:lnTo>
                  <a:pt x="14215" y="47332"/>
                </a:lnTo>
                <a:lnTo>
                  <a:pt x="6643" y="42063"/>
                </a:lnTo>
                <a:lnTo>
                  <a:pt x="1669" y="34294"/>
                </a:lnTo>
                <a:lnTo>
                  <a:pt x="0" y="24756"/>
                </a:lnTo>
                <a:lnTo>
                  <a:pt x="2118" y="15331"/>
                </a:lnTo>
                <a:lnTo>
                  <a:pt x="7445" y="7453"/>
                </a:lnTo>
                <a:lnTo>
                  <a:pt x="15094" y="2037"/>
                </a:lnTo>
                <a:lnTo>
                  <a:pt x="24175" y="0"/>
                </a:lnTo>
                <a:lnTo>
                  <a:pt x="33562" y="2037"/>
                </a:lnTo>
                <a:lnTo>
                  <a:pt x="33869" y="2037"/>
                </a:lnTo>
                <a:lnTo>
                  <a:pt x="42176" y="7936"/>
                </a:lnTo>
                <a:lnTo>
                  <a:pt x="47646" y="16316"/>
                </a:lnTo>
                <a:lnTo>
                  <a:pt x="49367" y="26180"/>
                </a:lnTo>
                <a:lnTo>
                  <a:pt x="46939" y="35193"/>
                </a:lnTo>
                <a:lnTo>
                  <a:pt x="41231" y="42623"/>
                </a:lnTo>
                <a:lnTo>
                  <a:pt x="33170" y="47628"/>
                </a:lnTo>
                <a:lnTo>
                  <a:pt x="23681" y="49367"/>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90" name="object 190"/>
          <p:cNvSpPr/>
          <p:nvPr/>
        </p:nvSpPr>
        <p:spPr>
          <a:xfrm>
            <a:off x="5217668" y="5667900"/>
            <a:ext cx="33020" cy="33020"/>
          </a:xfrm>
          <a:custGeom>
            <a:avLst/>
            <a:gdLst/>
            <a:ahLst/>
            <a:cxnLst/>
            <a:rect l="l" t="t" r="r" b="b"/>
            <a:pathLst>
              <a:path w="49529" h="49529">
                <a:moveTo>
                  <a:pt x="25076" y="49455"/>
                </a:moveTo>
                <a:lnTo>
                  <a:pt x="15396" y="47568"/>
                </a:lnTo>
                <a:lnTo>
                  <a:pt x="7307" y="41878"/>
                </a:lnTo>
                <a:lnTo>
                  <a:pt x="1834" y="33453"/>
                </a:lnTo>
                <a:lnTo>
                  <a:pt x="0" y="23361"/>
                </a:lnTo>
                <a:lnTo>
                  <a:pt x="2179" y="13917"/>
                </a:lnTo>
                <a:lnTo>
                  <a:pt x="7565" y="6407"/>
                </a:lnTo>
                <a:lnTo>
                  <a:pt x="15408" y="1533"/>
                </a:lnTo>
                <a:lnTo>
                  <a:pt x="24961" y="0"/>
                </a:lnTo>
                <a:lnTo>
                  <a:pt x="34343" y="2246"/>
                </a:lnTo>
                <a:lnTo>
                  <a:pt x="42150" y="7685"/>
                </a:lnTo>
                <a:lnTo>
                  <a:pt x="47457" y="15412"/>
                </a:lnTo>
                <a:lnTo>
                  <a:pt x="49367" y="24524"/>
                </a:lnTo>
                <a:lnTo>
                  <a:pt x="47399" y="33453"/>
                </a:lnTo>
                <a:lnTo>
                  <a:pt x="47329" y="33772"/>
                </a:lnTo>
                <a:lnTo>
                  <a:pt x="41994" y="41631"/>
                </a:lnTo>
                <a:lnTo>
                  <a:pt x="34273" y="47169"/>
                </a:lnTo>
                <a:lnTo>
                  <a:pt x="25076" y="49455"/>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91" name="object 191"/>
          <p:cNvSpPr/>
          <p:nvPr/>
        </p:nvSpPr>
        <p:spPr>
          <a:xfrm>
            <a:off x="7699625" y="4523129"/>
            <a:ext cx="33020" cy="33020"/>
          </a:xfrm>
          <a:custGeom>
            <a:avLst/>
            <a:gdLst/>
            <a:ahLst/>
            <a:cxnLst/>
            <a:rect l="l" t="t" r="r" b="b"/>
            <a:pathLst>
              <a:path w="49529" h="49529">
                <a:moveTo>
                  <a:pt x="26151" y="49397"/>
                </a:moveTo>
                <a:lnTo>
                  <a:pt x="16614" y="47849"/>
                </a:lnTo>
                <a:lnTo>
                  <a:pt x="8455" y="43008"/>
                </a:lnTo>
                <a:lnTo>
                  <a:pt x="2607" y="35688"/>
                </a:lnTo>
                <a:lnTo>
                  <a:pt x="0" y="26703"/>
                </a:lnTo>
                <a:lnTo>
                  <a:pt x="1521" y="16826"/>
                </a:lnTo>
                <a:lnTo>
                  <a:pt x="6835" y="8339"/>
                </a:lnTo>
                <a:lnTo>
                  <a:pt x="14906" y="2358"/>
                </a:lnTo>
                <a:lnTo>
                  <a:pt x="24698" y="0"/>
                </a:lnTo>
                <a:lnTo>
                  <a:pt x="33807" y="1854"/>
                </a:lnTo>
                <a:lnTo>
                  <a:pt x="41566" y="7122"/>
                </a:lnTo>
                <a:lnTo>
                  <a:pt x="47057" y="14902"/>
                </a:lnTo>
                <a:lnTo>
                  <a:pt x="49367" y="24291"/>
                </a:lnTo>
                <a:lnTo>
                  <a:pt x="47877" y="33857"/>
                </a:lnTo>
                <a:lnTo>
                  <a:pt x="43044" y="41736"/>
                </a:lnTo>
                <a:lnTo>
                  <a:pt x="35569" y="47170"/>
                </a:lnTo>
                <a:lnTo>
                  <a:pt x="26151" y="49397"/>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92" name="object 192"/>
          <p:cNvSpPr/>
          <p:nvPr/>
        </p:nvSpPr>
        <p:spPr>
          <a:xfrm>
            <a:off x="5409677" y="5094933"/>
            <a:ext cx="33020" cy="33020"/>
          </a:xfrm>
          <a:custGeom>
            <a:avLst/>
            <a:gdLst/>
            <a:ahLst/>
            <a:cxnLst/>
            <a:rect l="l" t="t" r="r" b="b"/>
            <a:pathLst>
              <a:path w="49529" h="49529">
                <a:moveTo>
                  <a:pt x="22751" y="49367"/>
                </a:moveTo>
                <a:lnTo>
                  <a:pt x="13766" y="46778"/>
                </a:lnTo>
                <a:lnTo>
                  <a:pt x="6439" y="40941"/>
                </a:lnTo>
                <a:lnTo>
                  <a:pt x="1581" y="32794"/>
                </a:lnTo>
                <a:lnTo>
                  <a:pt x="0" y="23274"/>
                </a:lnTo>
                <a:lnTo>
                  <a:pt x="2201" y="13852"/>
                </a:lnTo>
                <a:lnTo>
                  <a:pt x="7605" y="6363"/>
                </a:lnTo>
                <a:lnTo>
                  <a:pt x="15461" y="1511"/>
                </a:lnTo>
                <a:lnTo>
                  <a:pt x="25018" y="0"/>
                </a:lnTo>
                <a:lnTo>
                  <a:pt x="34412" y="2288"/>
                </a:lnTo>
                <a:lnTo>
                  <a:pt x="42205" y="7761"/>
                </a:lnTo>
                <a:lnTo>
                  <a:pt x="47491" y="15506"/>
                </a:lnTo>
                <a:lnTo>
                  <a:pt x="49367" y="24611"/>
                </a:lnTo>
                <a:lnTo>
                  <a:pt x="47047" y="34408"/>
                </a:lnTo>
                <a:lnTo>
                  <a:pt x="41093" y="42492"/>
                </a:lnTo>
                <a:lnTo>
                  <a:pt x="32622" y="47824"/>
                </a:lnTo>
                <a:lnTo>
                  <a:pt x="22751" y="49367"/>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93" name="object 193"/>
          <p:cNvSpPr/>
          <p:nvPr/>
        </p:nvSpPr>
        <p:spPr>
          <a:xfrm>
            <a:off x="7318629" y="4331198"/>
            <a:ext cx="33020" cy="33020"/>
          </a:xfrm>
          <a:custGeom>
            <a:avLst/>
            <a:gdLst/>
            <a:ahLst/>
            <a:cxnLst/>
            <a:rect l="l" t="t" r="r" b="b"/>
            <a:pathLst>
              <a:path w="49529" h="49529">
                <a:moveTo>
                  <a:pt x="24494" y="49367"/>
                </a:moveTo>
                <a:lnTo>
                  <a:pt x="15102" y="47147"/>
                </a:lnTo>
                <a:lnTo>
                  <a:pt x="7271" y="41736"/>
                </a:lnTo>
                <a:lnTo>
                  <a:pt x="1935" y="34032"/>
                </a:lnTo>
                <a:lnTo>
                  <a:pt x="0" y="24930"/>
                </a:lnTo>
                <a:lnTo>
                  <a:pt x="2243" y="15118"/>
                </a:lnTo>
                <a:lnTo>
                  <a:pt x="8143" y="6995"/>
                </a:lnTo>
                <a:lnTo>
                  <a:pt x="16581" y="1607"/>
                </a:lnTo>
                <a:lnTo>
                  <a:pt x="26441" y="0"/>
                </a:lnTo>
                <a:lnTo>
                  <a:pt x="35442" y="2513"/>
                </a:lnTo>
                <a:lnTo>
                  <a:pt x="42808" y="8295"/>
                </a:lnTo>
                <a:lnTo>
                  <a:pt x="47722" y="16409"/>
                </a:lnTo>
                <a:lnTo>
                  <a:pt x="49367" y="25918"/>
                </a:lnTo>
                <a:lnTo>
                  <a:pt x="47230" y="35368"/>
                </a:lnTo>
                <a:lnTo>
                  <a:pt x="41878" y="42895"/>
                </a:lnTo>
                <a:lnTo>
                  <a:pt x="34052" y="47796"/>
                </a:lnTo>
                <a:lnTo>
                  <a:pt x="24494" y="49367"/>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94" name="object 194"/>
          <p:cNvSpPr/>
          <p:nvPr/>
        </p:nvSpPr>
        <p:spPr>
          <a:xfrm>
            <a:off x="8082423" y="4904203"/>
            <a:ext cx="33020" cy="33020"/>
          </a:xfrm>
          <a:custGeom>
            <a:avLst/>
            <a:gdLst/>
            <a:ahLst/>
            <a:cxnLst/>
            <a:rect l="l" t="t" r="r" b="b"/>
            <a:pathLst>
              <a:path w="49529" h="49529">
                <a:moveTo>
                  <a:pt x="23710" y="49251"/>
                </a:moveTo>
                <a:lnTo>
                  <a:pt x="14227" y="47216"/>
                </a:lnTo>
                <a:lnTo>
                  <a:pt x="6646" y="41947"/>
                </a:lnTo>
                <a:lnTo>
                  <a:pt x="1669" y="34177"/>
                </a:lnTo>
                <a:lnTo>
                  <a:pt x="0" y="24640"/>
                </a:lnTo>
                <a:lnTo>
                  <a:pt x="2336" y="14620"/>
                </a:lnTo>
                <a:lnTo>
                  <a:pt x="8212" y="6523"/>
                </a:lnTo>
                <a:lnTo>
                  <a:pt x="16577" y="1324"/>
                </a:lnTo>
                <a:lnTo>
                  <a:pt x="26383" y="0"/>
                </a:lnTo>
                <a:lnTo>
                  <a:pt x="35564" y="2772"/>
                </a:lnTo>
                <a:lnTo>
                  <a:pt x="42996" y="8648"/>
                </a:lnTo>
                <a:lnTo>
                  <a:pt x="47868" y="16708"/>
                </a:lnTo>
                <a:lnTo>
                  <a:pt x="49367" y="26035"/>
                </a:lnTo>
                <a:lnTo>
                  <a:pt x="46956" y="35048"/>
                </a:lnTo>
                <a:lnTo>
                  <a:pt x="41257" y="42481"/>
                </a:lnTo>
                <a:lnTo>
                  <a:pt x="33199" y="47495"/>
                </a:lnTo>
                <a:lnTo>
                  <a:pt x="23710" y="49251"/>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95" name="object 195"/>
          <p:cNvSpPr/>
          <p:nvPr/>
        </p:nvSpPr>
        <p:spPr>
          <a:xfrm>
            <a:off x="5599807" y="6813833"/>
            <a:ext cx="33020" cy="33020"/>
          </a:xfrm>
          <a:custGeom>
            <a:avLst/>
            <a:gdLst/>
            <a:ahLst/>
            <a:cxnLst/>
            <a:rect l="l" t="t" r="r" b="b"/>
            <a:pathLst>
              <a:path w="49529" h="49529">
                <a:moveTo>
                  <a:pt x="25512" y="49367"/>
                </a:moveTo>
                <a:lnTo>
                  <a:pt x="16242" y="47605"/>
                </a:lnTo>
                <a:lnTo>
                  <a:pt x="8277" y="42506"/>
                </a:lnTo>
                <a:lnTo>
                  <a:pt x="2552" y="34939"/>
                </a:lnTo>
                <a:lnTo>
                  <a:pt x="0" y="25773"/>
                </a:lnTo>
                <a:lnTo>
                  <a:pt x="1588" y="16038"/>
                </a:lnTo>
                <a:lnTo>
                  <a:pt x="7020" y="7798"/>
                </a:lnTo>
                <a:lnTo>
                  <a:pt x="15269" y="2102"/>
                </a:lnTo>
                <a:lnTo>
                  <a:pt x="25308" y="0"/>
                </a:lnTo>
                <a:lnTo>
                  <a:pt x="34829" y="1903"/>
                </a:lnTo>
                <a:lnTo>
                  <a:pt x="42477" y="7057"/>
                </a:lnTo>
                <a:lnTo>
                  <a:pt x="47549" y="14755"/>
                </a:lnTo>
                <a:lnTo>
                  <a:pt x="49338" y="24291"/>
                </a:lnTo>
                <a:lnTo>
                  <a:pt x="47352" y="33738"/>
                </a:lnTo>
                <a:lnTo>
                  <a:pt x="42143" y="41678"/>
                </a:lnTo>
                <a:lnTo>
                  <a:pt x="34575" y="47194"/>
                </a:lnTo>
                <a:lnTo>
                  <a:pt x="25512" y="49367"/>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96" name="object 196"/>
          <p:cNvSpPr/>
          <p:nvPr/>
        </p:nvSpPr>
        <p:spPr>
          <a:xfrm>
            <a:off x="5219082" y="5479126"/>
            <a:ext cx="29633" cy="29633"/>
          </a:xfrm>
          <a:custGeom>
            <a:avLst/>
            <a:gdLst/>
            <a:ahLst/>
            <a:cxnLst/>
            <a:rect l="l" t="t" r="r" b="b"/>
            <a:pathLst>
              <a:path w="44450" h="44450">
                <a:moveTo>
                  <a:pt x="22402" y="44137"/>
                </a:moveTo>
                <a:lnTo>
                  <a:pt x="13672" y="42147"/>
                </a:lnTo>
                <a:lnTo>
                  <a:pt x="6450" y="36996"/>
                </a:lnTo>
                <a:lnTo>
                  <a:pt x="1604" y="29590"/>
                </a:lnTo>
                <a:lnTo>
                  <a:pt x="0" y="20833"/>
                </a:lnTo>
                <a:lnTo>
                  <a:pt x="2256" y="12315"/>
                </a:lnTo>
                <a:lnTo>
                  <a:pt x="7725" y="5448"/>
                </a:lnTo>
                <a:lnTo>
                  <a:pt x="15433" y="1065"/>
                </a:lnTo>
                <a:lnTo>
                  <a:pt x="24407" y="0"/>
                </a:lnTo>
                <a:lnTo>
                  <a:pt x="32477" y="2418"/>
                </a:lnTo>
                <a:lnTo>
                  <a:pt x="38907" y="7558"/>
                </a:lnTo>
                <a:lnTo>
                  <a:pt x="43048" y="14665"/>
                </a:lnTo>
                <a:lnTo>
                  <a:pt x="44253" y="22984"/>
                </a:lnTo>
                <a:lnTo>
                  <a:pt x="42163" y="31245"/>
                </a:lnTo>
                <a:lnTo>
                  <a:pt x="37338" y="37995"/>
                </a:lnTo>
                <a:lnTo>
                  <a:pt x="30508" y="42528"/>
                </a:lnTo>
                <a:lnTo>
                  <a:pt x="22402" y="44137"/>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97" name="object 197"/>
          <p:cNvSpPr/>
          <p:nvPr/>
        </p:nvSpPr>
        <p:spPr>
          <a:xfrm>
            <a:off x="5219160" y="6052016"/>
            <a:ext cx="29633" cy="29633"/>
          </a:xfrm>
          <a:custGeom>
            <a:avLst/>
            <a:gdLst/>
            <a:ahLst/>
            <a:cxnLst/>
            <a:rect l="l" t="t" r="r" b="b"/>
            <a:pathLst>
              <a:path w="44450" h="44450">
                <a:moveTo>
                  <a:pt x="23972" y="44196"/>
                </a:moveTo>
                <a:lnTo>
                  <a:pt x="15171" y="42910"/>
                </a:lnTo>
                <a:lnTo>
                  <a:pt x="7638" y="38337"/>
                </a:lnTo>
                <a:lnTo>
                  <a:pt x="2278" y="31295"/>
                </a:lnTo>
                <a:lnTo>
                  <a:pt x="0" y="22606"/>
                </a:lnTo>
                <a:lnTo>
                  <a:pt x="1505" y="13872"/>
                </a:lnTo>
                <a:lnTo>
                  <a:pt x="6334" y="6628"/>
                </a:lnTo>
                <a:lnTo>
                  <a:pt x="13647" y="1722"/>
                </a:lnTo>
                <a:lnTo>
                  <a:pt x="22606" y="0"/>
                </a:lnTo>
                <a:lnTo>
                  <a:pt x="30858" y="1785"/>
                </a:lnTo>
                <a:lnTo>
                  <a:pt x="37665" y="6410"/>
                </a:lnTo>
                <a:lnTo>
                  <a:pt x="42347" y="13178"/>
                </a:lnTo>
                <a:lnTo>
                  <a:pt x="44195" y="21386"/>
                </a:lnTo>
                <a:lnTo>
                  <a:pt x="42727" y="29731"/>
                </a:lnTo>
                <a:lnTo>
                  <a:pt x="38398" y="36844"/>
                </a:lnTo>
                <a:lnTo>
                  <a:pt x="31912" y="41931"/>
                </a:lnTo>
                <a:lnTo>
                  <a:pt x="23972" y="44196"/>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98" name="object 198"/>
          <p:cNvSpPr/>
          <p:nvPr/>
        </p:nvSpPr>
        <p:spPr>
          <a:xfrm>
            <a:off x="8274568" y="6434271"/>
            <a:ext cx="29633" cy="29633"/>
          </a:xfrm>
          <a:custGeom>
            <a:avLst/>
            <a:gdLst/>
            <a:ahLst/>
            <a:cxnLst/>
            <a:rect l="l" t="t" r="r" b="b"/>
            <a:pathLst>
              <a:path w="44450" h="44450">
                <a:moveTo>
                  <a:pt x="23129" y="44225"/>
                </a:moveTo>
                <a:lnTo>
                  <a:pt x="14232" y="42856"/>
                </a:lnTo>
                <a:lnTo>
                  <a:pt x="6846" y="38199"/>
                </a:lnTo>
                <a:lnTo>
                  <a:pt x="1820" y="31063"/>
                </a:lnTo>
                <a:lnTo>
                  <a:pt x="0" y="22257"/>
                </a:lnTo>
                <a:lnTo>
                  <a:pt x="1706" y="13901"/>
                </a:lnTo>
                <a:lnTo>
                  <a:pt x="6222" y="6901"/>
                </a:lnTo>
                <a:lnTo>
                  <a:pt x="12834" y="2014"/>
                </a:lnTo>
                <a:lnTo>
                  <a:pt x="20834" y="0"/>
                </a:lnTo>
                <a:lnTo>
                  <a:pt x="29595" y="1566"/>
                </a:lnTo>
                <a:lnTo>
                  <a:pt x="37014" y="6385"/>
                </a:lnTo>
                <a:lnTo>
                  <a:pt x="42183" y="13590"/>
                </a:lnTo>
                <a:lnTo>
                  <a:pt x="44182" y="22257"/>
                </a:lnTo>
                <a:lnTo>
                  <a:pt x="42632" y="30450"/>
                </a:lnTo>
                <a:lnTo>
                  <a:pt x="38141" y="37291"/>
                </a:lnTo>
                <a:lnTo>
                  <a:pt x="31410" y="42121"/>
                </a:lnTo>
                <a:lnTo>
                  <a:pt x="23129" y="44225"/>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199" name="object 199"/>
          <p:cNvSpPr/>
          <p:nvPr/>
        </p:nvSpPr>
        <p:spPr>
          <a:xfrm>
            <a:off x="5409813" y="6623296"/>
            <a:ext cx="29633" cy="29633"/>
          </a:xfrm>
          <a:custGeom>
            <a:avLst/>
            <a:gdLst/>
            <a:ahLst/>
            <a:cxnLst/>
            <a:rect l="l" t="t" r="r" b="b"/>
            <a:pathLst>
              <a:path w="44450" h="44450">
                <a:moveTo>
                  <a:pt x="21938" y="44195"/>
                </a:moveTo>
                <a:lnTo>
                  <a:pt x="13132" y="42366"/>
                </a:lnTo>
                <a:lnTo>
                  <a:pt x="6000" y="37323"/>
                </a:lnTo>
                <a:lnTo>
                  <a:pt x="1352" y="29926"/>
                </a:lnTo>
                <a:lnTo>
                  <a:pt x="0" y="21037"/>
                </a:lnTo>
                <a:lnTo>
                  <a:pt x="2124" y="12756"/>
                </a:lnTo>
                <a:lnTo>
                  <a:pt x="6970" y="6029"/>
                </a:lnTo>
                <a:lnTo>
                  <a:pt x="13815" y="1546"/>
                </a:lnTo>
                <a:lnTo>
                  <a:pt x="21938" y="0"/>
                </a:lnTo>
                <a:lnTo>
                  <a:pt x="30662" y="2003"/>
                </a:lnTo>
                <a:lnTo>
                  <a:pt x="37864" y="7191"/>
                </a:lnTo>
                <a:lnTo>
                  <a:pt x="42675" y="14623"/>
                </a:lnTo>
                <a:lnTo>
                  <a:pt x="44224" y="23390"/>
                </a:lnTo>
                <a:lnTo>
                  <a:pt x="42201" y="31389"/>
                </a:lnTo>
                <a:lnTo>
                  <a:pt x="37298" y="37999"/>
                </a:lnTo>
                <a:lnTo>
                  <a:pt x="30286" y="42505"/>
                </a:lnTo>
                <a:lnTo>
                  <a:pt x="21938" y="44195"/>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00" name="object 200"/>
          <p:cNvSpPr/>
          <p:nvPr/>
        </p:nvSpPr>
        <p:spPr>
          <a:xfrm>
            <a:off x="7510890" y="4333174"/>
            <a:ext cx="29633" cy="29633"/>
          </a:xfrm>
          <a:custGeom>
            <a:avLst/>
            <a:gdLst/>
            <a:ahLst/>
            <a:cxnLst/>
            <a:rect l="l" t="t" r="r" b="b"/>
            <a:pathLst>
              <a:path w="44450" h="44450">
                <a:moveTo>
                  <a:pt x="22315" y="44195"/>
                </a:moveTo>
                <a:lnTo>
                  <a:pt x="13590" y="42184"/>
                </a:lnTo>
                <a:lnTo>
                  <a:pt x="6385" y="37015"/>
                </a:lnTo>
                <a:lnTo>
                  <a:pt x="1566" y="29595"/>
                </a:lnTo>
                <a:lnTo>
                  <a:pt x="0" y="20833"/>
                </a:lnTo>
                <a:lnTo>
                  <a:pt x="2019" y="12834"/>
                </a:lnTo>
                <a:lnTo>
                  <a:pt x="6911" y="6221"/>
                </a:lnTo>
                <a:lnTo>
                  <a:pt x="13913" y="1706"/>
                </a:lnTo>
                <a:lnTo>
                  <a:pt x="22257" y="0"/>
                </a:lnTo>
                <a:lnTo>
                  <a:pt x="30509" y="1605"/>
                </a:lnTo>
                <a:lnTo>
                  <a:pt x="37425" y="6087"/>
                </a:lnTo>
                <a:lnTo>
                  <a:pt x="42271" y="12748"/>
                </a:lnTo>
                <a:lnTo>
                  <a:pt x="44312" y="20892"/>
                </a:lnTo>
                <a:lnTo>
                  <a:pt x="42816" y="29816"/>
                </a:lnTo>
                <a:lnTo>
                  <a:pt x="38075" y="37283"/>
                </a:lnTo>
                <a:lnTo>
                  <a:pt x="30954" y="42381"/>
                </a:lnTo>
                <a:lnTo>
                  <a:pt x="22315" y="44195"/>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01" name="object 201"/>
          <p:cNvSpPr/>
          <p:nvPr/>
        </p:nvSpPr>
        <p:spPr>
          <a:xfrm>
            <a:off x="8274529" y="5098072"/>
            <a:ext cx="29633" cy="29633"/>
          </a:xfrm>
          <a:custGeom>
            <a:avLst/>
            <a:gdLst/>
            <a:ahLst/>
            <a:cxnLst/>
            <a:rect l="l" t="t" r="r" b="b"/>
            <a:pathLst>
              <a:path w="44450" h="44450">
                <a:moveTo>
                  <a:pt x="22868" y="44195"/>
                </a:moveTo>
                <a:lnTo>
                  <a:pt x="14117" y="42771"/>
                </a:lnTo>
                <a:lnTo>
                  <a:pt x="6824" y="38010"/>
                </a:lnTo>
                <a:lnTo>
                  <a:pt x="1836" y="30748"/>
                </a:lnTo>
                <a:lnTo>
                  <a:pt x="0" y="21821"/>
                </a:lnTo>
                <a:lnTo>
                  <a:pt x="1686" y="13590"/>
                </a:lnTo>
                <a:lnTo>
                  <a:pt x="6236" y="6726"/>
                </a:lnTo>
                <a:lnTo>
                  <a:pt x="12949" y="1955"/>
                </a:lnTo>
                <a:lnTo>
                  <a:pt x="21124" y="0"/>
                </a:lnTo>
                <a:lnTo>
                  <a:pt x="29477" y="1374"/>
                </a:lnTo>
                <a:lnTo>
                  <a:pt x="36644" y="5637"/>
                </a:lnTo>
                <a:lnTo>
                  <a:pt x="41812" y="12078"/>
                </a:lnTo>
                <a:lnTo>
                  <a:pt x="44167" y="19991"/>
                </a:lnTo>
                <a:lnTo>
                  <a:pt x="42988" y="28795"/>
                </a:lnTo>
                <a:lnTo>
                  <a:pt x="38508" y="36375"/>
                </a:lnTo>
                <a:lnTo>
                  <a:pt x="31532" y="41815"/>
                </a:lnTo>
                <a:lnTo>
                  <a:pt x="22868" y="44195"/>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02" name="object 202"/>
          <p:cNvSpPr/>
          <p:nvPr/>
        </p:nvSpPr>
        <p:spPr>
          <a:xfrm>
            <a:off x="6174769" y="4333154"/>
            <a:ext cx="29633" cy="29633"/>
          </a:xfrm>
          <a:custGeom>
            <a:avLst/>
            <a:gdLst/>
            <a:ahLst/>
            <a:cxnLst/>
            <a:rect l="l" t="t" r="r" b="b"/>
            <a:pathLst>
              <a:path w="44450" h="44450">
                <a:moveTo>
                  <a:pt x="21763" y="44224"/>
                </a:moveTo>
                <a:lnTo>
                  <a:pt x="13692" y="42598"/>
                </a:lnTo>
                <a:lnTo>
                  <a:pt x="6875" y="38053"/>
                </a:lnTo>
                <a:lnTo>
                  <a:pt x="2068" y="31292"/>
                </a:lnTo>
                <a:lnTo>
                  <a:pt x="0" y="23013"/>
                </a:lnTo>
                <a:lnTo>
                  <a:pt x="1411" y="14125"/>
                </a:lnTo>
                <a:lnTo>
                  <a:pt x="6105" y="6766"/>
                </a:lnTo>
                <a:lnTo>
                  <a:pt x="13427" y="1745"/>
                </a:lnTo>
                <a:lnTo>
                  <a:pt x="22083" y="0"/>
                </a:lnTo>
                <a:lnTo>
                  <a:pt x="30413" y="1745"/>
                </a:lnTo>
                <a:lnTo>
                  <a:pt x="37378" y="6290"/>
                </a:lnTo>
                <a:lnTo>
                  <a:pt x="42223" y="12928"/>
                </a:lnTo>
                <a:lnTo>
                  <a:pt x="44195" y="20950"/>
                </a:lnTo>
                <a:lnTo>
                  <a:pt x="42570" y="29706"/>
                </a:lnTo>
                <a:lnTo>
                  <a:pt x="37708" y="37109"/>
                </a:lnTo>
                <a:lnTo>
                  <a:pt x="30482" y="42251"/>
                </a:lnTo>
                <a:lnTo>
                  <a:pt x="21763" y="4422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03" name="object 203"/>
          <p:cNvSpPr/>
          <p:nvPr/>
        </p:nvSpPr>
        <p:spPr>
          <a:xfrm>
            <a:off x="5601744" y="4715430"/>
            <a:ext cx="29633" cy="29633"/>
          </a:xfrm>
          <a:custGeom>
            <a:avLst/>
            <a:gdLst/>
            <a:ahLst/>
            <a:cxnLst/>
            <a:rect l="l" t="t" r="r" b="b"/>
            <a:pathLst>
              <a:path w="44450" h="44450">
                <a:moveTo>
                  <a:pt x="23390" y="44195"/>
                </a:moveTo>
                <a:lnTo>
                  <a:pt x="14485" y="42933"/>
                </a:lnTo>
                <a:lnTo>
                  <a:pt x="7042" y="38366"/>
                </a:lnTo>
                <a:lnTo>
                  <a:pt x="1926" y="31287"/>
                </a:lnTo>
                <a:lnTo>
                  <a:pt x="0" y="22490"/>
                </a:lnTo>
                <a:lnTo>
                  <a:pt x="1609" y="14129"/>
                </a:lnTo>
                <a:lnTo>
                  <a:pt x="6051" y="7082"/>
                </a:lnTo>
                <a:lnTo>
                  <a:pt x="12618" y="2116"/>
                </a:lnTo>
                <a:lnTo>
                  <a:pt x="20601" y="0"/>
                </a:lnTo>
                <a:lnTo>
                  <a:pt x="29379" y="1443"/>
                </a:lnTo>
                <a:lnTo>
                  <a:pt x="36847" y="6163"/>
                </a:lnTo>
                <a:lnTo>
                  <a:pt x="42098" y="13308"/>
                </a:lnTo>
                <a:lnTo>
                  <a:pt x="44224" y="22025"/>
                </a:lnTo>
                <a:lnTo>
                  <a:pt x="42763" y="30163"/>
                </a:lnTo>
                <a:lnTo>
                  <a:pt x="38355" y="37051"/>
                </a:lnTo>
                <a:lnTo>
                  <a:pt x="31680" y="41961"/>
                </a:lnTo>
                <a:lnTo>
                  <a:pt x="23419" y="44166"/>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04" name="object 204"/>
          <p:cNvSpPr/>
          <p:nvPr/>
        </p:nvSpPr>
        <p:spPr>
          <a:xfrm>
            <a:off x="5792068" y="4523420"/>
            <a:ext cx="29633" cy="29633"/>
          </a:xfrm>
          <a:custGeom>
            <a:avLst/>
            <a:gdLst/>
            <a:ahLst/>
            <a:cxnLst/>
            <a:rect l="l" t="t" r="r" b="b"/>
            <a:pathLst>
              <a:path w="44450" h="44450">
                <a:moveTo>
                  <a:pt x="21211" y="44224"/>
                </a:moveTo>
                <a:lnTo>
                  <a:pt x="12932" y="42160"/>
                </a:lnTo>
                <a:lnTo>
                  <a:pt x="6171" y="37363"/>
                </a:lnTo>
                <a:lnTo>
                  <a:pt x="1626" y="30556"/>
                </a:lnTo>
                <a:lnTo>
                  <a:pt x="0" y="22461"/>
                </a:lnTo>
                <a:lnTo>
                  <a:pt x="1952" y="13725"/>
                </a:lnTo>
                <a:lnTo>
                  <a:pt x="7075" y="6490"/>
                </a:lnTo>
                <a:lnTo>
                  <a:pt x="14464" y="1625"/>
                </a:lnTo>
                <a:lnTo>
                  <a:pt x="23216" y="0"/>
                </a:lnTo>
                <a:lnTo>
                  <a:pt x="31238" y="1967"/>
                </a:lnTo>
                <a:lnTo>
                  <a:pt x="37879" y="6806"/>
                </a:lnTo>
                <a:lnTo>
                  <a:pt x="42433" y="13770"/>
                </a:lnTo>
                <a:lnTo>
                  <a:pt x="44195" y="22112"/>
                </a:lnTo>
                <a:lnTo>
                  <a:pt x="42422" y="30928"/>
                </a:lnTo>
                <a:lnTo>
                  <a:pt x="37443" y="38093"/>
                </a:lnTo>
                <a:lnTo>
                  <a:pt x="30094" y="42796"/>
                </a:lnTo>
                <a:lnTo>
                  <a:pt x="21211" y="4422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05" name="object 205"/>
          <p:cNvSpPr/>
          <p:nvPr/>
        </p:nvSpPr>
        <p:spPr>
          <a:xfrm>
            <a:off x="8082598" y="6815248"/>
            <a:ext cx="29633" cy="29633"/>
          </a:xfrm>
          <a:custGeom>
            <a:avLst/>
            <a:gdLst/>
            <a:ahLst/>
            <a:cxnLst/>
            <a:rect l="l" t="t" r="r" b="b"/>
            <a:pathLst>
              <a:path w="44450" h="44450">
                <a:moveTo>
                  <a:pt x="22926" y="44224"/>
                </a:moveTo>
                <a:lnTo>
                  <a:pt x="14599" y="42998"/>
                </a:lnTo>
                <a:lnTo>
                  <a:pt x="7507" y="38838"/>
                </a:lnTo>
                <a:lnTo>
                  <a:pt x="2393" y="32395"/>
                </a:lnTo>
                <a:lnTo>
                  <a:pt x="0" y="24320"/>
                </a:lnTo>
                <a:lnTo>
                  <a:pt x="1107" y="15351"/>
                </a:lnTo>
                <a:lnTo>
                  <a:pt x="5528" y="7660"/>
                </a:lnTo>
                <a:lnTo>
                  <a:pt x="12421" y="2218"/>
                </a:lnTo>
                <a:lnTo>
                  <a:pt x="20949" y="0"/>
                </a:lnTo>
                <a:lnTo>
                  <a:pt x="29701" y="1601"/>
                </a:lnTo>
                <a:lnTo>
                  <a:pt x="37091" y="6476"/>
                </a:lnTo>
                <a:lnTo>
                  <a:pt x="42214" y="13720"/>
                </a:lnTo>
                <a:lnTo>
                  <a:pt x="44167" y="22461"/>
                </a:lnTo>
                <a:lnTo>
                  <a:pt x="42535" y="30556"/>
                </a:lnTo>
                <a:lnTo>
                  <a:pt x="37981" y="37363"/>
                </a:lnTo>
                <a:lnTo>
                  <a:pt x="31209" y="42160"/>
                </a:lnTo>
                <a:lnTo>
                  <a:pt x="22926" y="4422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06" name="object 206"/>
          <p:cNvSpPr/>
          <p:nvPr/>
        </p:nvSpPr>
        <p:spPr>
          <a:xfrm>
            <a:off x="5219296" y="6242533"/>
            <a:ext cx="29210" cy="29210"/>
          </a:xfrm>
          <a:custGeom>
            <a:avLst/>
            <a:gdLst/>
            <a:ahLst/>
            <a:cxnLst/>
            <a:rect l="l" t="t" r="r" b="b"/>
            <a:pathLst>
              <a:path w="43815" h="43815">
                <a:moveTo>
                  <a:pt x="21356" y="43643"/>
                </a:moveTo>
                <a:lnTo>
                  <a:pt x="13173" y="41565"/>
                </a:lnTo>
                <a:lnTo>
                  <a:pt x="6341" y="36673"/>
                </a:lnTo>
                <a:lnTo>
                  <a:pt x="1678" y="29803"/>
                </a:lnTo>
                <a:lnTo>
                  <a:pt x="0" y="21792"/>
                </a:lnTo>
                <a:lnTo>
                  <a:pt x="2040" y="13059"/>
                </a:lnTo>
                <a:lnTo>
                  <a:pt x="7326" y="5905"/>
                </a:lnTo>
                <a:lnTo>
                  <a:pt x="14861" y="1247"/>
                </a:lnTo>
                <a:lnTo>
                  <a:pt x="23652" y="0"/>
                </a:lnTo>
                <a:lnTo>
                  <a:pt x="31480" y="2421"/>
                </a:lnTo>
                <a:lnTo>
                  <a:pt x="37992" y="7710"/>
                </a:lnTo>
                <a:lnTo>
                  <a:pt x="42346" y="14934"/>
                </a:lnTo>
                <a:lnTo>
                  <a:pt x="43730" y="23158"/>
                </a:lnTo>
                <a:lnTo>
                  <a:pt x="41644" y="31299"/>
                </a:lnTo>
                <a:lnTo>
                  <a:pt x="36673" y="37923"/>
                </a:lnTo>
                <a:lnTo>
                  <a:pt x="29637" y="42285"/>
                </a:lnTo>
                <a:lnTo>
                  <a:pt x="21356" y="43643"/>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07" name="object 207"/>
          <p:cNvSpPr/>
          <p:nvPr/>
        </p:nvSpPr>
        <p:spPr>
          <a:xfrm>
            <a:off x="8466790" y="5863281"/>
            <a:ext cx="25823" cy="25823"/>
          </a:xfrm>
          <a:custGeom>
            <a:avLst/>
            <a:gdLst/>
            <a:ahLst/>
            <a:cxnLst/>
            <a:rect l="l" t="t" r="r" b="b"/>
            <a:pathLst>
              <a:path w="38734" h="38734">
                <a:moveTo>
                  <a:pt x="20020" y="38529"/>
                </a:moveTo>
                <a:lnTo>
                  <a:pt x="12703" y="37509"/>
                </a:lnTo>
                <a:lnTo>
                  <a:pt x="6512" y="33942"/>
                </a:lnTo>
                <a:lnTo>
                  <a:pt x="2069" y="28375"/>
                </a:lnTo>
                <a:lnTo>
                  <a:pt x="0" y="21356"/>
                </a:lnTo>
                <a:lnTo>
                  <a:pt x="1005" y="13651"/>
                </a:lnTo>
                <a:lnTo>
                  <a:pt x="4929" y="6962"/>
                </a:lnTo>
                <a:lnTo>
                  <a:pt x="11036" y="2131"/>
                </a:lnTo>
                <a:lnTo>
                  <a:pt x="18596" y="0"/>
                </a:lnTo>
                <a:lnTo>
                  <a:pt x="25845" y="980"/>
                </a:lnTo>
                <a:lnTo>
                  <a:pt x="31999" y="4561"/>
                </a:lnTo>
                <a:lnTo>
                  <a:pt x="36420" y="10169"/>
                </a:lnTo>
                <a:lnTo>
                  <a:pt x="38471" y="17259"/>
                </a:lnTo>
                <a:lnTo>
                  <a:pt x="37550" y="25155"/>
                </a:lnTo>
                <a:lnTo>
                  <a:pt x="33757" y="31806"/>
                </a:lnTo>
                <a:lnTo>
                  <a:pt x="27708" y="36501"/>
                </a:lnTo>
                <a:lnTo>
                  <a:pt x="20020" y="38529"/>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08" name="object 208"/>
          <p:cNvSpPr/>
          <p:nvPr/>
        </p:nvSpPr>
        <p:spPr>
          <a:xfrm>
            <a:off x="8466732" y="5480928"/>
            <a:ext cx="25823" cy="25823"/>
          </a:xfrm>
          <a:custGeom>
            <a:avLst/>
            <a:gdLst/>
            <a:ahLst/>
            <a:cxnLst/>
            <a:rect l="l" t="t" r="r" b="b"/>
            <a:pathLst>
              <a:path w="38734" h="38734">
                <a:moveTo>
                  <a:pt x="20339" y="38616"/>
                </a:moveTo>
                <a:lnTo>
                  <a:pt x="12712" y="37126"/>
                </a:lnTo>
                <a:lnTo>
                  <a:pt x="6214" y="32772"/>
                </a:lnTo>
                <a:lnTo>
                  <a:pt x="1694" y="26386"/>
                </a:lnTo>
                <a:lnTo>
                  <a:pt x="0" y="18799"/>
                </a:lnTo>
                <a:lnTo>
                  <a:pt x="1449" y="11637"/>
                </a:lnTo>
                <a:lnTo>
                  <a:pt x="5404" y="5716"/>
                </a:lnTo>
                <a:lnTo>
                  <a:pt x="11277" y="1638"/>
                </a:lnTo>
                <a:lnTo>
                  <a:pt x="18480" y="0"/>
                </a:lnTo>
                <a:lnTo>
                  <a:pt x="26314" y="1368"/>
                </a:lnTo>
                <a:lnTo>
                  <a:pt x="32725" y="5524"/>
                </a:lnTo>
                <a:lnTo>
                  <a:pt x="37056" y="11821"/>
                </a:lnTo>
                <a:lnTo>
                  <a:pt x="38646" y="19613"/>
                </a:lnTo>
                <a:lnTo>
                  <a:pt x="37203" y="26848"/>
                </a:lnTo>
                <a:lnTo>
                  <a:pt x="33274" y="32841"/>
                </a:lnTo>
                <a:lnTo>
                  <a:pt x="27453" y="36971"/>
                </a:lnTo>
                <a:lnTo>
                  <a:pt x="20339" y="38616"/>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09" name="object 209"/>
          <p:cNvSpPr/>
          <p:nvPr/>
        </p:nvSpPr>
        <p:spPr>
          <a:xfrm>
            <a:off x="5221039" y="5288939"/>
            <a:ext cx="25823" cy="25823"/>
          </a:xfrm>
          <a:custGeom>
            <a:avLst/>
            <a:gdLst/>
            <a:ahLst/>
            <a:cxnLst/>
            <a:rect l="l" t="t" r="r" b="b"/>
            <a:pathLst>
              <a:path w="38734" h="38734">
                <a:moveTo>
                  <a:pt x="20862" y="38558"/>
                </a:moveTo>
                <a:lnTo>
                  <a:pt x="13214" y="37331"/>
                </a:lnTo>
                <a:lnTo>
                  <a:pt x="6610" y="33208"/>
                </a:lnTo>
                <a:lnTo>
                  <a:pt x="1924" y="26966"/>
                </a:lnTo>
                <a:lnTo>
                  <a:pt x="0" y="19381"/>
                </a:lnTo>
                <a:lnTo>
                  <a:pt x="1206" y="12168"/>
                </a:lnTo>
                <a:lnTo>
                  <a:pt x="4965" y="6116"/>
                </a:lnTo>
                <a:lnTo>
                  <a:pt x="10701" y="1851"/>
                </a:lnTo>
                <a:lnTo>
                  <a:pt x="17841" y="0"/>
                </a:lnTo>
                <a:lnTo>
                  <a:pt x="25700" y="1146"/>
                </a:lnTo>
                <a:lnTo>
                  <a:pt x="32249" y="5121"/>
                </a:lnTo>
                <a:lnTo>
                  <a:pt x="36788" y="11285"/>
                </a:lnTo>
                <a:lnTo>
                  <a:pt x="38616" y="19003"/>
                </a:lnTo>
                <a:lnTo>
                  <a:pt x="37383" y="26275"/>
                </a:lnTo>
                <a:lnTo>
                  <a:pt x="33629" y="32376"/>
                </a:lnTo>
                <a:lnTo>
                  <a:pt x="27931" y="36679"/>
                </a:lnTo>
                <a:lnTo>
                  <a:pt x="20862" y="38558"/>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10" name="object 210"/>
          <p:cNvSpPr/>
          <p:nvPr/>
        </p:nvSpPr>
        <p:spPr>
          <a:xfrm>
            <a:off x="5413048" y="4907943"/>
            <a:ext cx="25823" cy="25823"/>
          </a:xfrm>
          <a:custGeom>
            <a:avLst/>
            <a:gdLst/>
            <a:ahLst/>
            <a:cxnLst/>
            <a:rect l="l" t="t" r="r" b="b"/>
            <a:pathLst>
              <a:path w="38734" h="38734">
                <a:moveTo>
                  <a:pt x="19003" y="38645"/>
                </a:moveTo>
                <a:lnTo>
                  <a:pt x="11433" y="36646"/>
                </a:lnTo>
                <a:lnTo>
                  <a:pt x="5230" y="31908"/>
                </a:lnTo>
                <a:lnTo>
                  <a:pt x="1163" y="25280"/>
                </a:lnTo>
                <a:lnTo>
                  <a:pt x="0" y="17608"/>
                </a:lnTo>
                <a:lnTo>
                  <a:pt x="1937" y="10550"/>
                </a:lnTo>
                <a:lnTo>
                  <a:pt x="6283" y="4881"/>
                </a:lnTo>
                <a:lnTo>
                  <a:pt x="12405" y="1174"/>
                </a:lnTo>
                <a:lnTo>
                  <a:pt x="19671" y="0"/>
                </a:lnTo>
                <a:lnTo>
                  <a:pt x="27349" y="1896"/>
                </a:lnTo>
                <a:lnTo>
                  <a:pt x="33477" y="6497"/>
                </a:lnTo>
                <a:lnTo>
                  <a:pt x="37409" y="13087"/>
                </a:lnTo>
                <a:lnTo>
                  <a:pt x="38500" y="20950"/>
                </a:lnTo>
                <a:lnTo>
                  <a:pt x="36589" y="28062"/>
                </a:lnTo>
                <a:lnTo>
                  <a:pt x="32278" y="33760"/>
                </a:lnTo>
                <a:lnTo>
                  <a:pt x="26197" y="37470"/>
                </a:lnTo>
                <a:lnTo>
                  <a:pt x="18974" y="38616"/>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11" name="object 211"/>
          <p:cNvSpPr/>
          <p:nvPr/>
        </p:nvSpPr>
        <p:spPr>
          <a:xfrm>
            <a:off x="8085794" y="4717367"/>
            <a:ext cx="25823" cy="25823"/>
          </a:xfrm>
          <a:custGeom>
            <a:avLst/>
            <a:gdLst/>
            <a:ahLst/>
            <a:cxnLst/>
            <a:rect l="l" t="t" r="r" b="b"/>
            <a:pathLst>
              <a:path w="38734" h="38734">
                <a:moveTo>
                  <a:pt x="19845" y="38587"/>
                </a:moveTo>
                <a:lnTo>
                  <a:pt x="12540" y="37482"/>
                </a:lnTo>
                <a:lnTo>
                  <a:pt x="6388" y="33840"/>
                </a:lnTo>
                <a:lnTo>
                  <a:pt x="1997" y="28221"/>
                </a:lnTo>
                <a:lnTo>
                  <a:pt x="0" y="21182"/>
                </a:lnTo>
                <a:lnTo>
                  <a:pt x="1095" y="13488"/>
                </a:lnTo>
                <a:lnTo>
                  <a:pt x="5099" y="6832"/>
                </a:lnTo>
                <a:lnTo>
                  <a:pt x="11261" y="2055"/>
                </a:lnTo>
                <a:lnTo>
                  <a:pt x="18829" y="0"/>
                </a:lnTo>
                <a:lnTo>
                  <a:pt x="26074" y="1074"/>
                </a:lnTo>
                <a:lnTo>
                  <a:pt x="32184" y="4714"/>
                </a:lnTo>
                <a:lnTo>
                  <a:pt x="36534" y="10370"/>
                </a:lnTo>
                <a:lnTo>
                  <a:pt x="38500" y="17492"/>
                </a:lnTo>
                <a:lnTo>
                  <a:pt x="37493" y="25377"/>
                </a:lnTo>
                <a:lnTo>
                  <a:pt x="33629" y="31995"/>
                </a:lnTo>
                <a:lnTo>
                  <a:pt x="27537" y="36635"/>
                </a:lnTo>
                <a:lnTo>
                  <a:pt x="19845" y="38587"/>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12" name="object 212"/>
          <p:cNvSpPr/>
          <p:nvPr/>
        </p:nvSpPr>
        <p:spPr>
          <a:xfrm>
            <a:off x="5221019" y="6434871"/>
            <a:ext cx="25823" cy="25823"/>
          </a:xfrm>
          <a:custGeom>
            <a:avLst/>
            <a:gdLst/>
            <a:ahLst/>
            <a:cxnLst/>
            <a:rect l="l" t="t" r="r" b="b"/>
            <a:pathLst>
              <a:path w="38734" h="38734">
                <a:moveTo>
                  <a:pt x="20892" y="38558"/>
                </a:moveTo>
                <a:lnTo>
                  <a:pt x="13218" y="37331"/>
                </a:lnTo>
                <a:lnTo>
                  <a:pt x="6621" y="33208"/>
                </a:lnTo>
                <a:lnTo>
                  <a:pt x="1936" y="26966"/>
                </a:lnTo>
                <a:lnTo>
                  <a:pt x="0" y="19381"/>
                </a:lnTo>
                <a:lnTo>
                  <a:pt x="1206" y="12172"/>
                </a:lnTo>
                <a:lnTo>
                  <a:pt x="4965" y="6127"/>
                </a:lnTo>
                <a:lnTo>
                  <a:pt x="10701" y="1863"/>
                </a:lnTo>
                <a:lnTo>
                  <a:pt x="17841" y="0"/>
                </a:lnTo>
                <a:lnTo>
                  <a:pt x="25700" y="1146"/>
                </a:lnTo>
                <a:lnTo>
                  <a:pt x="32249" y="5121"/>
                </a:lnTo>
                <a:lnTo>
                  <a:pt x="36788" y="11285"/>
                </a:lnTo>
                <a:lnTo>
                  <a:pt x="38616" y="19003"/>
                </a:lnTo>
                <a:lnTo>
                  <a:pt x="37400" y="26275"/>
                </a:lnTo>
                <a:lnTo>
                  <a:pt x="33655" y="32376"/>
                </a:lnTo>
                <a:lnTo>
                  <a:pt x="27960" y="36680"/>
                </a:lnTo>
                <a:lnTo>
                  <a:pt x="20892" y="38558"/>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13" name="object 213"/>
          <p:cNvSpPr/>
          <p:nvPr/>
        </p:nvSpPr>
        <p:spPr>
          <a:xfrm>
            <a:off x="6557509" y="4144381"/>
            <a:ext cx="25823" cy="25823"/>
          </a:xfrm>
          <a:custGeom>
            <a:avLst/>
            <a:gdLst/>
            <a:ahLst/>
            <a:cxnLst/>
            <a:rect l="l" t="t" r="r" b="b"/>
            <a:pathLst>
              <a:path w="38734" h="38735">
                <a:moveTo>
                  <a:pt x="20543" y="38587"/>
                </a:moveTo>
                <a:lnTo>
                  <a:pt x="12675" y="37342"/>
                </a:lnTo>
                <a:lnTo>
                  <a:pt x="6174" y="33292"/>
                </a:lnTo>
                <a:lnTo>
                  <a:pt x="1722" y="27073"/>
                </a:lnTo>
                <a:lnTo>
                  <a:pt x="0" y="19322"/>
                </a:lnTo>
                <a:lnTo>
                  <a:pt x="1331" y="12078"/>
                </a:lnTo>
                <a:lnTo>
                  <a:pt x="5157" y="6022"/>
                </a:lnTo>
                <a:lnTo>
                  <a:pt x="10901" y="1785"/>
                </a:lnTo>
                <a:lnTo>
                  <a:pt x="17986" y="0"/>
                </a:lnTo>
                <a:lnTo>
                  <a:pt x="25647" y="1329"/>
                </a:lnTo>
                <a:lnTo>
                  <a:pt x="32206" y="5535"/>
                </a:lnTo>
                <a:lnTo>
                  <a:pt x="36819" y="11833"/>
                </a:lnTo>
                <a:lnTo>
                  <a:pt x="38645" y="19439"/>
                </a:lnTo>
                <a:lnTo>
                  <a:pt x="37337" y="26631"/>
                </a:lnTo>
                <a:lnTo>
                  <a:pt x="33495" y="32631"/>
                </a:lnTo>
                <a:lnTo>
                  <a:pt x="27703" y="36821"/>
                </a:lnTo>
                <a:lnTo>
                  <a:pt x="20543" y="38587"/>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14" name="object 214"/>
          <p:cNvSpPr/>
          <p:nvPr/>
        </p:nvSpPr>
        <p:spPr>
          <a:xfrm>
            <a:off x="6749576" y="4144439"/>
            <a:ext cx="25823" cy="25823"/>
          </a:xfrm>
          <a:custGeom>
            <a:avLst/>
            <a:gdLst/>
            <a:ahLst/>
            <a:cxnLst/>
            <a:rect l="l" t="t" r="r" b="b"/>
            <a:pathLst>
              <a:path w="38734" h="38735">
                <a:moveTo>
                  <a:pt x="18422" y="38529"/>
                </a:moveTo>
                <a:lnTo>
                  <a:pt x="10775" y="36497"/>
                </a:lnTo>
                <a:lnTo>
                  <a:pt x="4725" y="31795"/>
                </a:lnTo>
                <a:lnTo>
                  <a:pt x="925" y="25143"/>
                </a:lnTo>
                <a:lnTo>
                  <a:pt x="0" y="17259"/>
                </a:lnTo>
                <a:lnTo>
                  <a:pt x="2051" y="10182"/>
                </a:lnTo>
                <a:lnTo>
                  <a:pt x="6472" y="4576"/>
                </a:lnTo>
                <a:lnTo>
                  <a:pt x="12626" y="997"/>
                </a:lnTo>
                <a:lnTo>
                  <a:pt x="19875" y="0"/>
                </a:lnTo>
                <a:lnTo>
                  <a:pt x="27418" y="2119"/>
                </a:lnTo>
                <a:lnTo>
                  <a:pt x="33517" y="6951"/>
                </a:lnTo>
                <a:lnTo>
                  <a:pt x="37437" y="13647"/>
                </a:lnTo>
                <a:lnTo>
                  <a:pt x="38442" y="21356"/>
                </a:lnTo>
                <a:lnTo>
                  <a:pt x="36368" y="28375"/>
                </a:lnTo>
                <a:lnTo>
                  <a:pt x="31919" y="33942"/>
                </a:lnTo>
                <a:lnTo>
                  <a:pt x="25726" y="37509"/>
                </a:lnTo>
                <a:lnTo>
                  <a:pt x="18422" y="38529"/>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15" name="object 215"/>
          <p:cNvSpPr/>
          <p:nvPr/>
        </p:nvSpPr>
        <p:spPr>
          <a:xfrm>
            <a:off x="6939842" y="4144361"/>
            <a:ext cx="25823" cy="25823"/>
          </a:xfrm>
          <a:custGeom>
            <a:avLst/>
            <a:gdLst/>
            <a:ahLst/>
            <a:cxnLst/>
            <a:rect l="l" t="t" r="r" b="b"/>
            <a:pathLst>
              <a:path w="38734" h="38735">
                <a:moveTo>
                  <a:pt x="18654" y="38645"/>
                </a:moveTo>
                <a:lnTo>
                  <a:pt x="11449" y="37096"/>
                </a:lnTo>
                <a:lnTo>
                  <a:pt x="5535" y="33063"/>
                </a:lnTo>
                <a:lnTo>
                  <a:pt x="1517" y="27172"/>
                </a:lnTo>
                <a:lnTo>
                  <a:pt x="0" y="20020"/>
                </a:lnTo>
                <a:lnTo>
                  <a:pt x="1626" y="12430"/>
                </a:lnTo>
                <a:lnTo>
                  <a:pt x="6105" y="6000"/>
                </a:lnTo>
                <a:lnTo>
                  <a:pt x="12572" y="1575"/>
                </a:lnTo>
                <a:lnTo>
                  <a:pt x="20165" y="0"/>
                </a:lnTo>
                <a:lnTo>
                  <a:pt x="27294" y="1585"/>
                </a:lnTo>
                <a:lnTo>
                  <a:pt x="33153" y="5669"/>
                </a:lnTo>
                <a:lnTo>
                  <a:pt x="37139" y="11633"/>
                </a:lnTo>
                <a:lnTo>
                  <a:pt x="38645" y="18858"/>
                </a:lnTo>
                <a:lnTo>
                  <a:pt x="37119" y="26661"/>
                </a:lnTo>
                <a:lnTo>
                  <a:pt x="32845" y="32990"/>
                </a:lnTo>
                <a:lnTo>
                  <a:pt x="26472" y="37200"/>
                </a:lnTo>
                <a:lnTo>
                  <a:pt x="18654" y="38645"/>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16" name="object 216"/>
          <p:cNvSpPr/>
          <p:nvPr/>
        </p:nvSpPr>
        <p:spPr>
          <a:xfrm>
            <a:off x="7130476" y="4144361"/>
            <a:ext cx="25823" cy="25823"/>
          </a:xfrm>
          <a:custGeom>
            <a:avLst/>
            <a:gdLst/>
            <a:ahLst/>
            <a:cxnLst/>
            <a:rect l="l" t="t" r="r" b="b"/>
            <a:pathLst>
              <a:path w="38734" h="38735">
                <a:moveTo>
                  <a:pt x="19991" y="38674"/>
                </a:moveTo>
                <a:lnTo>
                  <a:pt x="12172" y="37229"/>
                </a:lnTo>
                <a:lnTo>
                  <a:pt x="5800" y="33019"/>
                </a:lnTo>
                <a:lnTo>
                  <a:pt x="1525" y="26690"/>
                </a:lnTo>
                <a:lnTo>
                  <a:pt x="0" y="18887"/>
                </a:lnTo>
                <a:lnTo>
                  <a:pt x="1501" y="11649"/>
                </a:lnTo>
                <a:lnTo>
                  <a:pt x="5477" y="5684"/>
                </a:lnTo>
                <a:lnTo>
                  <a:pt x="11326" y="1598"/>
                </a:lnTo>
                <a:lnTo>
                  <a:pt x="18451" y="0"/>
                </a:lnTo>
                <a:lnTo>
                  <a:pt x="26056" y="1558"/>
                </a:lnTo>
                <a:lnTo>
                  <a:pt x="32525" y="5974"/>
                </a:lnTo>
                <a:lnTo>
                  <a:pt x="37006" y="12401"/>
                </a:lnTo>
                <a:lnTo>
                  <a:pt x="38645" y="19991"/>
                </a:lnTo>
                <a:lnTo>
                  <a:pt x="37149" y="27143"/>
                </a:lnTo>
                <a:lnTo>
                  <a:pt x="33146" y="33034"/>
                </a:lnTo>
                <a:lnTo>
                  <a:pt x="27237" y="37067"/>
                </a:lnTo>
                <a:lnTo>
                  <a:pt x="20020" y="38645"/>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17" name="object 217"/>
          <p:cNvSpPr/>
          <p:nvPr/>
        </p:nvSpPr>
        <p:spPr>
          <a:xfrm>
            <a:off x="7893785" y="4526966"/>
            <a:ext cx="25823" cy="25823"/>
          </a:xfrm>
          <a:custGeom>
            <a:avLst/>
            <a:gdLst/>
            <a:ahLst/>
            <a:cxnLst/>
            <a:rect l="l" t="t" r="r" b="b"/>
            <a:pathLst>
              <a:path w="38734" h="38734">
                <a:moveTo>
                  <a:pt x="19439" y="38645"/>
                </a:moveTo>
                <a:lnTo>
                  <a:pt x="11833" y="36823"/>
                </a:lnTo>
                <a:lnTo>
                  <a:pt x="5535" y="32217"/>
                </a:lnTo>
                <a:lnTo>
                  <a:pt x="1329" y="25660"/>
                </a:lnTo>
                <a:lnTo>
                  <a:pt x="0" y="17986"/>
                </a:lnTo>
                <a:lnTo>
                  <a:pt x="1781" y="10897"/>
                </a:lnTo>
                <a:lnTo>
                  <a:pt x="6011" y="5146"/>
                </a:lnTo>
                <a:lnTo>
                  <a:pt x="12066" y="1318"/>
                </a:lnTo>
                <a:lnTo>
                  <a:pt x="19323" y="0"/>
                </a:lnTo>
                <a:lnTo>
                  <a:pt x="27085" y="1738"/>
                </a:lnTo>
                <a:lnTo>
                  <a:pt x="33303" y="6196"/>
                </a:lnTo>
                <a:lnTo>
                  <a:pt x="37347" y="12691"/>
                </a:lnTo>
                <a:lnTo>
                  <a:pt x="38587" y="20543"/>
                </a:lnTo>
                <a:lnTo>
                  <a:pt x="36821" y="27703"/>
                </a:lnTo>
                <a:lnTo>
                  <a:pt x="32631" y="33495"/>
                </a:lnTo>
                <a:lnTo>
                  <a:pt x="26631" y="37337"/>
                </a:lnTo>
                <a:lnTo>
                  <a:pt x="19439" y="38645"/>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18" name="object 218"/>
          <p:cNvSpPr/>
          <p:nvPr/>
        </p:nvSpPr>
        <p:spPr>
          <a:xfrm>
            <a:off x="8466732" y="6053876"/>
            <a:ext cx="25823" cy="25823"/>
          </a:xfrm>
          <a:custGeom>
            <a:avLst/>
            <a:gdLst/>
            <a:ahLst/>
            <a:cxnLst/>
            <a:rect l="l" t="t" r="r" b="b"/>
            <a:pathLst>
              <a:path w="38734" h="38734">
                <a:moveTo>
                  <a:pt x="20165" y="38675"/>
                </a:moveTo>
                <a:lnTo>
                  <a:pt x="12577" y="37111"/>
                </a:lnTo>
                <a:lnTo>
                  <a:pt x="6116" y="32685"/>
                </a:lnTo>
                <a:lnTo>
                  <a:pt x="1638" y="26249"/>
                </a:lnTo>
                <a:lnTo>
                  <a:pt x="0" y="18654"/>
                </a:lnTo>
                <a:lnTo>
                  <a:pt x="1513" y="11502"/>
                </a:lnTo>
                <a:lnTo>
                  <a:pt x="5524" y="5611"/>
                </a:lnTo>
                <a:lnTo>
                  <a:pt x="11437" y="1578"/>
                </a:lnTo>
                <a:lnTo>
                  <a:pt x="18654" y="0"/>
                </a:lnTo>
                <a:lnTo>
                  <a:pt x="26473" y="1449"/>
                </a:lnTo>
                <a:lnTo>
                  <a:pt x="32845" y="5670"/>
                </a:lnTo>
                <a:lnTo>
                  <a:pt x="37119" y="12009"/>
                </a:lnTo>
                <a:lnTo>
                  <a:pt x="38645" y="19817"/>
                </a:lnTo>
                <a:lnTo>
                  <a:pt x="37126" y="27041"/>
                </a:lnTo>
                <a:lnTo>
                  <a:pt x="33142" y="33005"/>
                </a:lnTo>
                <a:lnTo>
                  <a:pt x="27290" y="37089"/>
                </a:lnTo>
                <a:lnTo>
                  <a:pt x="20165" y="38675"/>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19" name="object 219"/>
          <p:cNvSpPr/>
          <p:nvPr/>
        </p:nvSpPr>
        <p:spPr>
          <a:xfrm>
            <a:off x="8276389" y="6626823"/>
            <a:ext cx="25823" cy="25823"/>
          </a:xfrm>
          <a:custGeom>
            <a:avLst/>
            <a:gdLst/>
            <a:ahLst/>
            <a:cxnLst/>
            <a:rect l="l" t="t" r="r" b="b"/>
            <a:pathLst>
              <a:path w="38734" h="38734">
                <a:moveTo>
                  <a:pt x="18451" y="38646"/>
                </a:moveTo>
                <a:lnTo>
                  <a:pt x="11326" y="37043"/>
                </a:lnTo>
                <a:lnTo>
                  <a:pt x="5477" y="32950"/>
                </a:lnTo>
                <a:lnTo>
                  <a:pt x="1501" y="26984"/>
                </a:lnTo>
                <a:lnTo>
                  <a:pt x="0" y="19758"/>
                </a:lnTo>
                <a:lnTo>
                  <a:pt x="1530" y="11956"/>
                </a:lnTo>
                <a:lnTo>
                  <a:pt x="5815" y="5629"/>
                </a:lnTo>
                <a:lnTo>
                  <a:pt x="12197" y="1428"/>
                </a:lnTo>
                <a:lnTo>
                  <a:pt x="20020" y="0"/>
                </a:lnTo>
                <a:lnTo>
                  <a:pt x="27266" y="1578"/>
                </a:lnTo>
                <a:lnTo>
                  <a:pt x="33175" y="5611"/>
                </a:lnTo>
                <a:lnTo>
                  <a:pt x="37178" y="11502"/>
                </a:lnTo>
                <a:lnTo>
                  <a:pt x="38674" y="18654"/>
                </a:lnTo>
                <a:lnTo>
                  <a:pt x="37018" y="26256"/>
                </a:lnTo>
                <a:lnTo>
                  <a:pt x="32529" y="32682"/>
                </a:lnTo>
                <a:lnTo>
                  <a:pt x="26056" y="37091"/>
                </a:lnTo>
                <a:lnTo>
                  <a:pt x="18451" y="38646"/>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20" name="object 220"/>
          <p:cNvSpPr/>
          <p:nvPr/>
        </p:nvSpPr>
        <p:spPr>
          <a:xfrm>
            <a:off x="5985976" y="4334995"/>
            <a:ext cx="25823" cy="25823"/>
          </a:xfrm>
          <a:custGeom>
            <a:avLst/>
            <a:gdLst/>
            <a:ahLst/>
            <a:cxnLst/>
            <a:rect l="l" t="t" r="r" b="b"/>
            <a:pathLst>
              <a:path w="38734" h="38734">
                <a:moveTo>
                  <a:pt x="19148" y="38645"/>
                </a:moveTo>
                <a:lnTo>
                  <a:pt x="11563" y="36704"/>
                </a:lnTo>
                <a:lnTo>
                  <a:pt x="5324" y="32009"/>
                </a:lnTo>
                <a:lnTo>
                  <a:pt x="1210" y="25402"/>
                </a:lnTo>
                <a:lnTo>
                  <a:pt x="0" y="17724"/>
                </a:lnTo>
                <a:lnTo>
                  <a:pt x="1882" y="10644"/>
                </a:lnTo>
                <a:lnTo>
                  <a:pt x="6192" y="4950"/>
                </a:lnTo>
                <a:lnTo>
                  <a:pt x="12295" y="1212"/>
                </a:lnTo>
                <a:lnTo>
                  <a:pt x="19555" y="0"/>
                </a:lnTo>
                <a:lnTo>
                  <a:pt x="27272" y="1832"/>
                </a:lnTo>
                <a:lnTo>
                  <a:pt x="33433" y="6381"/>
                </a:lnTo>
                <a:lnTo>
                  <a:pt x="37399" y="12940"/>
                </a:lnTo>
                <a:lnTo>
                  <a:pt x="38529" y="20804"/>
                </a:lnTo>
                <a:lnTo>
                  <a:pt x="36657" y="27927"/>
                </a:lnTo>
                <a:lnTo>
                  <a:pt x="32376" y="33655"/>
                </a:lnTo>
                <a:lnTo>
                  <a:pt x="26320" y="37410"/>
                </a:lnTo>
                <a:lnTo>
                  <a:pt x="19119" y="38616"/>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21" name="object 221"/>
          <p:cNvSpPr/>
          <p:nvPr/>
        </p:nvSpPr>
        <p:spPr>
          <a:xfrm>
            <a:off x="8466713" y="5672899"/>
            <a:ext cx="25823" cy="25823"/>
          </a:xfrm>
          <a:custGeom>
            <a:avLst/>
            <a:gdLst/>
            <a:ahLst/>
            <a:cxnLst/>
            <a:rect l="l" t="t" r="r" b="b"/>
            <a:pathLst>
              <a:path w="38734" h="38734">
                <a:moveTo>
                  <a:pt x="19904" y="38645"/>
                </a:moveTo>
                <a:lnTo>
                  <a:pt x="12311" y="36968"/>
                </a:lnTo>
                <a:lnTo>
                  <a:pt x="5909" y="32460"/>
                </a:lnTo>
                <a:lnTo>
                  <a:pt x="1528" y="25974"/>
                </a:lnTo>
                <a:lnTo>
                  <a:pt x="0" y="18364"/>
                </a:lnTo>
                <a:lnTo>
                  <a:pt x="1620" y="11245"/>
                </a:lnTo>
                <a:lnTo>
                  <a:pt x="5724" y="5411"/>
                </a:lnTo>
                <a:lnTo>
                  <a:pt x="11702" y="1463"/>
                </a:lnTo>
                <a:lnTo>
                  <a:pt x="18945" y="0"/>
                </a:lnTo>
                <a:lnTo>
                  <a:pt x="26232" y="1463"/>
                </a:lnTo>
                <a:lnTo>
                  <a:pt x="26601" y="1463"/>
                </a:lnTo>
                <a:lnTo>
                  <a:pt x="33066" y="5880"/>
                </a:lnTo>
                <a:lnTo>
                  <a:pt x="37242" y="12278"/>
                </a:lnTo>
                <a:lnTo>
                  <a:pt x="38645" y="20107"/>
                </a:lnTo>
                <a:lnTo>
                  <a:pt x="37029" y="27302"/>
                </a:lnTo>
                <a:lnTo>
                  <a:pt x="32968" y="33190"/>
                </a:lnTo>
                <a:lnTo>
                  <a:pt x="27061" y="37171"/>
                </a:lnTo>
                <a:lnTo>
                  <a:pt x="19904" y="38645"/>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22" name="object 222"/>
          <p:cNvSpPr/>
          <p:nvPr/>
        </p:nvSpPr>
        <p:spPr>
          <a:xfrm>
            <a:off x="5605812" y="4528011"/>
            <a:ext cx="21167" cy="21167"/>
          </a:xfrm>
          <a:custGeom>
            <a:avLst/>
            <a:gdLst/>
            <a:ahLst/>
            <a:cxnLst/>
            <a:rect l="l" t="t" r="r" b="b"/>
            <a:pathLst>
              <a:path w="31750" h="31750">
                <a:moveTo>
                  <a:pt x="7700" y="31381"/>
                </a:moveTo>
                <a:lnTo>
                  <a:pt x="29" y="23797"/>
                </a:lnTo>
                <a:lnTo>
                  <a:pt x="0" y="7380"/>
                </a:lnTo>
                <a:lnTo>
                  <a:pt x="7322" y="58"/>
                </a:lnTo>
                <a:lnTo>
                  <a:pt x="24146" y="0"/>
                </a:lnTo>
                <a:lnTo>
                  <a:pt x="31265" y="7060"/>
                </a:lnTo>
                <a:lnTo>
                  <a:pt x="31323" y="23913"/>
                </a:lnTo>
                <a:lnTo>
                  <a:pt x="24088" y="31265"/>
                </a:lnTo>
                <a:lnTo>
                  <a:pt x="15778" y="31323"/>
                </a:lnTo>
                <a:lnTo>
                  <a:pt x="7700" y="31381"/>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23" name="object 223"/>
          <p:cNvSpPr/>
          <p:nvPr/>
        </p:nvSpPr>
        <p:spPr>
          <a:xfrm>
            <a:off x="5032691" y="5863920"/>
            <a:ext cx="21589" cy="21589"/>
          </a:xfrm>
          <a:custGeom>
            <a:avLst/>
            <a:gdLst/>
            <a:ahLst/>
            <a:cxnLst/>
            <a:rect l="l" t="t" r="r" b="b"/>
            <a:pathLst>
              <a:path w="32384" h="32384">
                <a:moveTo>
                  <a:pt x="23972" y="31846"/>
                </a:moveTo>
                <a:lnTo>
                  <a:pt x="7148" y="31265"/>
                </a:lnTo>
                <a:lnTo>
                  <a:pt x="0" y="23710"/>
                </a:lnTo>
                <a:lnTo>
                  <a:pt x="523" y="7293"/>
                </a:lnTo>
                <a:lnTo>
                  <a:pt x="8339" y="0"/>
                </a:lnTo>
                <a:lnTo>
                  <a:pt x="16475" y="290"/>
                </a:lnTo>
                <a:lnTo>
                  <a:pt x="24901" y="610"/>
                </a:lnTo>
                <a:lnTo>
                  <a:pt x="31817" y="8019"/>
                </a:lnTo>
                <a:lnTo>
                  <a:pt x="31236" y="24988"/>
                </a:lnTo>
                <a:lnTo>
                  <a:pt x="23972" y="31846"/>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24" name="object 224"/>
          <p:cNvSpPr/>
          <p:nvPr/>
        </p:nvSpPr>
        <p:spPr>
          <a:xfrm>
            <a:off x="6178759" y="4147034"/>
            <a:ext cx="21167" cy="21167"/>
          </a:xfrm>
          <a:custGeom>
            <a:avLst/>
            <a:gdLst/>
            <a:ahLst/>
            <a:cxnLst/>
            <a:rect l="l" t="t" r="r" b="b"/>
            <a:pathLst>
              <a:path w="31750" h="31750">
                <a:moveTo>
                  <a:pt x="7700" y="31381"/>
                </a:moveTo>
                <a:lnTo>
                  <a:pt x="29" y="23797"/>
                </a:lnTo>
                <a:lnTo>
                  <a:pt x="0" y="7380"/>
                </a:lnTo>
                <a:lnTo>
                  <a:pt x="7322" y="58"/>
                </a:lnTo>
                <a:lnTo>
                  <a:pt x="24146" y="0"/>
                </a:lnTo>
                <a:lnTo>
                  <a:pt x="31265" y="7060"/>
                </a:lnTo>
                <a:lnTo>
                  <a:pt x="31323" y="23913"/>
                </a:lnTo>
                <a:lnTo>
                  <a:pt x="24088" y="31265"/>
                </a:lnTo>
                <a:lnTo>
                  <a:pt x="15777" y="31323"/>
                </a:lnTo>
                <a:lnTo>
                  <a:pt x="7700" y="31381"/>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25" name="object 225"/>
          <p:cNvSpPr/>
          <p:nvPr/>
        </p:nvSpPr>
        <p:spPr>
          <a:xfrm>
            <a:off x="8469211" y="6438726"/>
            <a:ext cx="21589" cy="21589"/>
          </a:xfrm>
          <a:custGeom>
            <a:avLst/>
            <a:gdLst/>
            <a:ahLst/>
            <a:cxnLst/>
            <a:rect l="l" t="t" r="r" b="b"/>
            <a:pathLst>
              <a:path w="32384" h="32384">
                <a:moveTo>
                  <a:pt x="8107" y="31788"/>
                </a:moveTo>
                <a:lnTo>
                  <a:pt x="523" y="24640"/>
                </a:lnTo>
                <a:lnTo>
                  <a:pt x="0" y="7816"/>
                </a:lnTo>
                <a:lnTo>
                  <a:pt x="6828" y="551"/>
                </a:lnTo>
                <a:lnTo>
                  <a:pt x="15371" y="261"/>
                </a:lnTo>
                <a:lnTo>
                  <a:pt x="23798" y="0"/>
                </a:lnTo>
                <a:lnTo>
                  <a:pt x="31207" y="6886"/>
                </a:lnTo>
                <a:lnTo>
                  <a:pt x="31789" y="23448"/>
                </a:lnTo>
                <a:lnTo>
                  <a:pt x="24495" y="31265"/>
                </a:lnTo>
                <a:lnTo>
                  <a:pt x="8107" y="31788"/>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26" name="object 226"/>
          <p:cNvSpPr/>
          <p:nvPr/>
        </p:nvSpPr>
        <p:spPr>
          <a:xfrm>
            <a:off x="8278326" y="4909918"/>
            <a:ext cx="21589" cy="21589"/>
          </a:xfrm>
          <a:custGeom>
            <a:avLst/>
            <a:gdLst/>
            <a:ahLst/>
            <a:cxnLst/>
            <a:rect l="l" t="t" r="r" b="b"/>
            <a:pathLst>
              <a:path w="32384" h="32384">
                <a:moveTo>
                  <a:pt x="23856" y="32079"/>
                </a:moveTo>
                <a:lnTo>
                  <a:pt x="15284" y="31643"/>
                </a:lnTo>
                <a:lnTo>
                  <a:pt x="6973" y="31207"/>
                </a:lnTo>
                <a:lnTo>
                  <a:pt x="0" y="23536"/>
                </a:lnTo>
                <a:lnTo>
                  <a:pt x="900" y="7002"/>
                </a:lnTo>
                <a:lnTo>
                  <a:pt x="8717" y="0"/>
                </a:lnTo>
                <a:lnTo>
                  <a:pt x="25425" y="929"/>
                </a:lnTo>
                <a:lnTo>
                  <a:pt x="32079" y="8368"/>
                </a:lnTo>
                <a:lnTo>
                  <a:pt x="31149" y="25512"/>
                </a:lnTo>
                <a:lnTo>
                  <a:pt x="23856" y="32079"/>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27" name="object 227"/>
          <p:cNvSpPr/>
          <p:nvPr/>
        </p:nvSpPr>
        <p:spPr>
          <a:xfrm>
            <a:off x="7324383" y="4146764"/>
            <a:ext cx="21589" cy="21589"/>
          </a:xfrm>
          <a:custGeom>
            <a:avLst/>
            <a:gdLst/>
            <a:ahLst/>
            <a:cxnLst/>
            <a:rect l="l" t="t" r="r" b="b"/>
            <a:pathLst>
              <a:path w="32384" h="32385">
                <a:moveTo>
                  <a:pt x="23507" y="32195"/>
                </a:moveTo>
                <a:lnTo>
                  <a:pt x="15196" y="31672"/>
                </a:lnTo>
                <a:lnTo>
                  <a:pt x="6915" y="31149"/>
                </a:lnTo>
                <a:lnTo>
                  <a:pt x="0" y="23332"/>
                </a:lnTo>
                <a:lnTo>
                  <a:pt x="1075" y="6566"/>
                </a:lnTo>
                <a:lnTo>
                  <a:pt x="8542" y="0"/>
                </a:lnTo>
                <a:lnTo>
                  <a:pt x="25686" y="1046"/>
                </a:lnTo>
                <a:lnTo>
                  <a:pt x="32195" y="8397"/>
                </a:lnTo>
                <a:lnTo>
                  <a:pt x="31178" y="25366"/>
                </a:lnTo>
                <a:lnTo>
                  <a:pt x="23507" y="32195"/>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28" name="object 228"/>
          <p:cNvSpPr/>
          <p:nvPr/>
        </p:nvSpPr>
        <p:spPr>
          <a:xfrm>
            <a:off x="5415566" y="4719865"/>
            <a:ext cx="21167" cy="21167"/>
          </a:xfrm>
          <a:custGeom>
            <a:avLst/>
            <a:gdLst/>
            <a:ahLst/>
            <a:cxnLst/>
            <a:rect l="l" t="t" r="r" b="b"/>
            <a:pathLst>
              <a:path w="31750" h="31750">
                <a:moveTo>
                  <a:pt x="23449" y="31701"/>
                </a:moveTo>
                <a:lnTo>
                  <a:pt x="15342" y="31468"/>
                </a:lnTo>
                <a:lnTo>
                  <a:pt x="6973" y="31236"/>
                </a:lnTo>
                <a:lnTo>
                  <a:pt x="0" y="23826"/>
                </a:lnTo>
                <a:lnTo>
                  <a:pt x="406" y="6886"/>
                </a:lnTo>
                <a:lnTo>
                  <a:pt x="7642" y="0"/>
                </a:lnTo>
                <a:lnTo>
                  <a:pt x="24437" y="406"/>
                </a:lnTo>
                <a:lnTo>
                  <a:pt x="31672" y="7961"/>
                </a:lnTo>
                <a:lnTo>
                  <a:pt x="31265" y="24291"/>
                </a:lnTo>
                <a:lnTo>
                  <a:pt x="23449" y="31701"/>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29" name="object 229"/>
          <p:cNvSpPr/>
          <p:nvPr/>
        </p:nvSpPr>
        <p:spPr>
          <a:xfrm>
            <a:off x="5223537" y="6627675"/>
            <a:ext cx="21167" cy="21167"/>
          </a:xfrm>
          <a:custGeom>
            <a:avLst/>
            <a:gdLst/>
            <a:ahLst/>
            <a:cxnLst/>
            <a:rect l="l" t="t" r="r" b="b"/>
            <a:pathLst>
              <a:path w="31750" h="31750">
                <a:moveTo>
                  <a:pt x="23478" y="31730"/>
                </a:moveTo>
                <a:lnTo>
                  <a:pt x="7002" y="31265"/>
                </a:lnTo>
                <a:lnTo>
                  <a:pt x="0" y="23855"/>
                </a:lnTo>
                <a:lnTo>
                  <a:pt x="464" y="6915"/>
                </a:lnTo>
                <a:lnTo>
                  <a:pt x="7700" y="0"/>
                </a:lnTo>
                <a:lnTo>
                  <a:pt x="16184" y="232"/>
                </a:lnTo>
                <a:lnTo>
                  <a:pt x="24495" y="435"/>
                </a:lnTo>
                <a:lnTo>
                  <a:pt x="31701" y="7961"/>
                </a:lnTo>
                <a:lnTo>
                  <a:pt x="31294" y="24349"/>
                </a:lnTo>
                <a:lnTo>
                  <a:pt x="23478" y="31730"/>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30" name="object 230"/>
          <p:cNvSpPr/>
          <p:nvPr/>
        </p:nvSpPr>
        <p:spPr>
          <a:xfrm>
            <a:off x="6369489" y="4146918"/>
            <a:ext cx="21167" cy="21167"/>
          </a:xfrm>
          <a:custGeom>
            <a:avLst/>
            <a:gdLst/>
            <a:ahLst/>
            <a:cxnLst/>
            <a:rect l="l" t="t" r="r" b="b"/>
            <a:pathLst>
              <a:path w="31750" h="31750">
                <a:moveTo>
                  <a:pt x="23449" y="31701"/>
                </a:moveTo>
                <a:lnTo>
                  <a:pt x="15342" y="31468"/>
                </a:lnTo>
                <a:lnTo>
                  <a:pt x="6973" y="31236"/>
                </a:lnTo>
                <a:lnTo>
                  <a:pt x="0" y="23826"/>
                </a:lnTo>
                <a:lnTo>
                  <a:pt x="406" y="6886"/>
                </a:lnTo>
                <a:lnTo>
                  <a:pt x="7642" y="0"/>
                </a:lnTo>
                <a:lnTo>
                  <a:pt x="24437" y="406"/>
                </a:lnTo>
                <a:lnTo>
                  <a:pt x="31672" y="7961"/>
                </a:lnTo>
                <a:lnTo>
                  <a:pt x="31265" y="24291"/>
                </a:lnTo>
                <a:lnTo>
                  <a:pt x="23449" y="31701"/>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31" name="object 231"/>
          <p:cNvSpPr/>
          <p:nvPr/>
        </p:nvSpPr>
        <p:spPr>
          <a:xfrm>
            <a:off x="5413590" y="6819587"/>
            <a:ext cx="21589" cy="21589"/>
          </a:xfrm>
          <a:custGeom>
            <a:avLst/>
            <a:gdLst/>
            <a:ahLst/>
            <a:cxnLst/>
            <a:rect l="l" t="t" r="r" b="b"/>
            <a:pathLst>
              <a:path w="32384" h="32384">
                <a:moveTo>
                  <a:pt x="8571" y="31991"/>
                </a:moveTo>
                <a:lnTo>
                  <a:pt x="755" y="24843"/>
                </a:lnTo>
                <a:lnTo>
                  <a:pt x="0" y="8368"/>
                </a:lnTo>
                <a:lnTo>
                  <a:pt x="7002" y="755"/>
                </a:lnTo>
                <a:lnTo>
                  <a:pt x="15371" y="377"/>
                </a:lnTo>
                <a:lnTo>
                  <a:pt x="23884" y="0"/>
                </a:lnTo>
                <a:lnTo>
                  <a:pt x="31178" y="6683"/>
                </a:lnTo>
                <a:lnTo>
                  <a:pt x="31933" y="23768"/>
                </a:lnTo>
                <a:lnTo>
                  <a:pt x="25221" y="31178"/>
                </a:lnTo>
                <a:lnTo>
                  <a:pt x="8571" y="31991"/>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32" name="object 232"/>
          <p:cNvSpPr/>
          <p:nvPr/>
        </p:nvSpPr>
        <p:spPr>
          <a:xfrm>
            <a:off x="7705475" y="4337067"/>
            <a:ext cx="21167" cy="21167"/>
          </a:xfrm>
          <a:custGeom>
            <a:avLst/>
            <a:gdLst/>
            <a:ahLst/>
            <a:cxnLst/>
            <a:rect l="l" t="t" r="r" b="b"/>
            <a:pathLst>
              <a:path w="31750" h="31750">
                <a:moveTo>
                  <a:pt x="24059" y="31730"/>
                </a:moveTo>
                <a:lnTo>
                  <a:pt x="15574" y="31526"/>
                </a:lnTo>
                <a:lnTo>
                  <a:pt x="7235" y="31294"/>
                </a:lnTo>
                <a:lnTo>
                  <a:pt x="0" y="23739"/>
                </a:lnTo>
                <a:lnTo>
                  <a:pt x="406" y="7409"/>
                </a:lnTo>
                <a:lnTo>
                  <a:pt x="8223" y="0"/>
                </a:lnTo>
                <a:lnTo>
                  <a:pt x="24727" y="493"/>
                </a:lnTo>
                <a:lnTo>
                  <a:pt x="31700" y="7903"/>
                </a:lnTo>
                <a:lnTo>
                  <a:pt x="31294" y="24843"/>
                </a:lnTo>
                <a:lnTo>
                  <a:pt x="24059" y="31730"/>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33" name="object 233"/>
          <p:cNvSpPr/>
          <p:nvPr/>
        </p:nvSpPr>
        <p:spPr>
          <a:xfrm>
            <a:off x="5796446" y="4336990"/>
            <a:ext cx="21589" cy="21589"/>
          </a:xfrm>
          <a:custGeom>
            <a:avLst/>
            <a:gdLst/>
            <a:ahLst/>
            <a:cxnLst/>
            <a:rect l="l" t="t" r="r" b="b"/>
            <a:pathLst>
              <a:path w="32384" h="32384">
                <a:moveTo>
                  <a:pt x="8048" y="31991"/>
                </a:moveTo>
                <a:lnTo>
                  <a:pt x="784" y="25308"/>
                </a:lnTo>
                <a:lnTo>
                  <a:pt x="0" y="8223"/>
                </a:lnTo>
                <a:lnTo>
                  <a:pt x="6712" y="813"/>
                </a:lnTo>
                <a:lnTo>
                  <a:pt x="23361" y="0"/>
                </a:lnTo>
                <a:lnTo>
                  <a:pt x="31178" y="7148"/>
                </a:lnTo>
                <a:lnTo>
                  <a:pt x="31933" y="23623"/>
                </a:lnTo>
                <a:lnTo>
                  <a:pt x="24931" y="31236"/>
                </a:lnTo>
                <a:lnTo>
                  <a:pt x="16562" y="31614"/>
                </a:lnTo>
                <a:lnTo>
                  <a:pt x="8048" y="31991"/>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34" name="object 234"/>
          <p:cNvSpPr/>
          <p:nvPr/>
        </p:nvSpPr>
        <p:spPr>
          <a:xfrm>
            <a:off x="5032710" y="5673770"/>
            <a:ext cx="21589" cy="21589"/>
          </a:xfrm>
          <a:custGeom>
            <a:avLst/>
            <a:gdLst/>
            <a:ahLst/>
            <a:cxnLst/>
            <a:rect l="l" t="t" r="r" b="b"/>
            <a:pathLst>
              <a:path w="32384" h="32384">
                <a:moveTo>
                  <a:pt x="23710" y="31817"/>
                </a:moveTo>
                <a:lnTo>
                  <a:pt x="7293" y="31294"/>
                </a:lnTo>
                <a:lnTo>
                  <a:pt x="0" y="23477"/>
                </a:lnTo>
                <a:lnTo>
                  <a:pt x="581" y="6915"/>
                </a:lnTo>
                <a:lnTo>
                  <a:pt x="7990" y="0"/>
                </a:lnTo>
                <a:lnTo>
                  <a:pt x="16446" y="290"/>
                </a:lnTo>
                <a:lnTo>
                  <a:pt x="24960" y="552"/>
                </a:lnTo>
                <a:lnTo>
                  <a:pt x="31817" y="7845"/>
                </a:lnTo>
                <a:lnTo>
                  <a:pt x="31265" y="24669"/>
                </a:lnTo>
                <a:lnTo>
                  <a:pt x="23710" y="31817"/>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35" name="object 235"/>
          <p:cNvSpPr/>
          <p:nvPr/>
        </p:nvSpPr>
        <p:spPr>
          <a:xfrm>
            <a:off x="8277280" y="6819645"/>
            <a:ext cx="21589" cy="21589"/>
          </a:xfrm>
          <a:custGeom>
            <a:avLst/>
            <a:gdLst/>
            <a:ahLst/>
            <a:cxnLst/>
            <a:rect l="l" t="t" r="r" b="b"/>
            <a:pathLst>
              <a:path w="32384" h="32384">
                <a:moveTo>
                  <a:pt x="23449" y="31817"/>
                </a:moveTo>
                <a:lnTo>
                  <a:pt x="6886" y="31235"/>
                </a:lnTo>
                <a:lnTo>
                  <a:pt x="0" y="23826"/>
                </a:lnTo>
                <a:lnTo>
                  <a:pt x="551" y="6828"/>
                </a:lnTo>
                <a:lnTo>
                  <a:pt x="7816" y="0"/>
                </a:lnTo>
                <a:lnTo>
                  <a:pt x="16300" y="261"/>
                </a:lnTo>
                <a:lnTo>
                  <a:pt x="24640" y="552"/>
                </a:lnTo>
                <a:lnTo>
                  <a:pt x="31788" y="8107"/>
                </a:lnTo>
                <a:lnTo>
                  <a:pt x="31265" y="24523"/>
                </a:lnTo>
                <a:lnTo>
                  <a:pt x="23449" y="31817"/>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36" name="object 236"/>
          <p:cNvSpPr/>
          <p:nvPr/>
        </p:nvSpPr>
        <p:spPr>
          <a:xfrm>
            <a:off x="8469076" y="6246562"/>
            <a:ext cx="21589" cy="21589"/>
          </a:xfrm>
          <a:custGeom>
            <a:avLst/>
            <a:gdLst/>
            <a:ahLst/>
            <a:cxnLst/>
            <a:rect l="l" t="t" r="r" b="b"/>
            <a:pathLst>
              <a:path w="32384" h="32384">
                <a:moveTo>
                  <a:pt x="8833" y="32282"/>
                </a:moveTo>
                <a:lnTo>
                  <a:pt x="1132" y="25483"/>
                </a:lnTo>
                <a:lnTo>
                  <a:pt x="0" y="8513"/>
                </a:lnTo>
                <a:lnTo>
                  <a:pt x="6479" y="1162"/>
                </a:lnTo>
                <a:lnTo>
                  <a:pt x="23594" y="0"/>
                </a:lnTo>
                <a:lnTo>
                  <a:pt x="31120" y="6537"/>
                </a:lnTo>
                <a:lnTo>
                  <a:pt x="32252" y="23332"/>
                </a:lnTo>
                <a:lnTo>
                  <a:pt x="25424" y="31149"/>
                </a:lnTo>
                <a:lnTo>
                  <a:pt x="17114" y="31730"/>
                </a:lnTo>
                <a:lnTo>
                  <a:pt x="8833" y="32282"/>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37" name="object 237"/>
          <p:cNvSpPr/>
          <p:nvPr/>
        </p:nvSpPr>
        <p:spPr>
          <a:xfrm>
            <a:off x="5223538" y="5100784"/>
            <a:ext cx="21589" cy="21589"/>
          </a:xfrm>
          <a:custGeom>
            <a:avLst/>
            <a:gdLst/>
            <a:ahLst/>
            <a:cxnLst/>
            <a:rect l="l" t="t" r="r" b="b"/>
            <a:pathLst>
              <a:path w="32384" h="32384">
                <a:moveTo>
                  <a:pt x="23449" y="31817"/>
                </a:moveTo>
                <a:lnTo>
                  <a:pt x="15313" y="31526"/>
                </a:lnTo>
                <a:lnTo>
                  <a:pt x="6886" y="31236"/>
                </a:lnTo>
                <a:lnTo>
                  <a:pt x="0" y="23826"/>
                </a:lnTo>
                <a:lnTo>
                  <a:pt x="522" y="6828"/>
                </a:lnTo>
                <a:lnTo>
                  <a:pt x="7787" y="0"/>
                </a:lnTo>
                <a:lnTo>
                  <a:pt x="24611" y="522"/>
                </a:lnTo>
                <a:lnTo>
                  <a:pt x="31788" y="8106"/>
                </a:lnTo>
                <a:lnTo>
                  <a:pt x="31265" y="24495"/>
                </a:lnTo>
                <a:lnTo>
                  <a:pt x="23449" y="31817"/>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38" name="object 238"/>
          <p:cNvSpPr/>
          <p:nvPr/>
        </p:nvSpPr>
        <p:spPr>
          <a:xfrm>
            <a:off x="8468902" y="5102159"/>
            <a:ext cx="21589" cy="21167"/>
          </a:xfrm>
          <a:custGeom>
            <a:avLst/>
            <a:gdLst/>
            <a:ahLst/>
            <a:cxnLst/>
            <a:rect l="l" t="t" r="r" b="b"/>
            <a:pathLst>
              <a:path w="32384" h="31750">
                <a:moveTo>
                  <a:pt x="23594" y="31643"/>
                </a:moveTo>
                <a:lnTo>
                  <a:pt x="15022" y="30858"/>
                </a:lnTo>
                <a:lnTo>
                  <a:pt x="6392" y="30103"/>
                </a:lnTo>
                <a:lnTo>
                  <a:pt x="0" y="22344"/>
                </a:lnTo>
                <a:lnTo>
                  <a:pt x="2586" y="5143"/>
                </a:lnTo>
                <a:lnTo>
                  <a:pt x="8252" y="726"/>
                </a:lnTo>
                <a:lnTo>
                  <a:pt x="24902" y="0"/>
                </a:lnTo>
                <a:lnTo>
                  <a:pt x="32137" y="8135"/>
                </a:lnTo>
                <a:lnTo>
                  <a:pt x="31207" y="25047"/>
                </a:lnTo>
                <a:lnTo>
                  <a:pt x="23594" y="31643"/>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39" name="object 239"/>
          <p:cNvSpPr/>
          <p:nvPr/>
        </p:nvSpPr>
        <p:spPr>
          <a:xfrm>
            <a:off x="5032594" y="6055812"/>
            <a:ext cx="21589" cy="21589"/>
          </a:xfrm>
          <a:custGeom>
            <a:avLst/>
            <a:gdLst/>
            <a:ahLst/>
            <a:cxnLst/>
            <a:rect l="l" t="t" r="r" b="b"/>
            <a:pathLst>
              <a:path w="32384" h="32384">
                <a:moveTo>
                  <a:pt x="23884" y="32079"/>
                </a:moveTo>
                <a:lnTo>
                  <a:pt x="6973" y="31207"/>
                </a:lnTo>
                <a:lnTo>
                  <a:pt x="0" y="23536"/>
                </a:lnTo>
                <a:lnTo>
                  <a:pt x="900" y="7002"/>
                </a:lnTo>
                <a:lnTo>
                  <a:pt x="8717" y="0"/>
                </a:lnTo>
                <a:lnTo>
                  <a:pt x="16940" y="465"/>
                </a:lnTo>
                <a:lnTo>
                  <a:pt x="25454" y="930"/>
                </a:lnTo>
                <a:lnTo>
                  <a:pt x="32108" y="8368"/>
                </a:lnTo>
                <a:lnTo>
                  <a:pt x="31178" y="25512"/>
                </a:lnTo>
                <a:lnTo>
                  <a:pt x="23884" y="32079"/>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40" name="object 240"/>
          <p:cNvSpPr/>
          <p:nvPr/>
        </p:nvSpPr>
        <p:spPr>
          <a:xfrm>
            <a:off x="8469347" y="5292890"/>
            <a:ext cx="21167" cy="21167"/>
          </a:xfrm>
          <a:custGeom>
            <a:avLst/>
            <a:gdLst/>
            <a:ahLst/>
            <a:cxnLst/>
            <a:rect l="l" t="t" r="r" b="b"/>
            <a:pathLst>
              <a:path w="31750" h="31750">
                <a:moveTo>
                  <a:pt x="23623" y="31497"/>
                </a:moveTo>
                <a:lnTo>
                  <a:pt x="15487" y="31381"/>
                </a:lnTo>
                <a:lnTo>
                  <a:pt x="7118" y="31265"/>
                </a:lnTo>
                <a:lnTo>
                  <a:pt x="0" y="23855"/>
                </a:lnTo>
                <a:lnTo>
                  <a:pt x="232" y="7002"/>
                </a:lnTo>
                <a:lnTo>
                  <a:pt x="7409" y="0"/>
                </a:lnTo>
                <a:lnTo>
                  <a:pt x="24233" y="232"/>
                </a:lnTo>
                <a:lnTo>
                  <a:pt x="31527" y="7642"/>
                </a:lnTo>
                <a:lnTo>
                  <a:pt x="31323" y="24030"/>
                </a:lnTo>
                <a:lnTo>
                  <a:pt x="23623" y="31497"/>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41" name="object 241"/>
          <p:cNvSpPr/>
          <p:nvPr/>
        </p:nvSpPr>
        <p:spPr>
          <a:xfrm>
            <a:off x="5032845" y="5483097"/>
            <a:ext cx="21167" cy="21167"/>
          </a:xfrm>
          <a:custGeom>
            <a:avLst/>
            <a:gdLst/>
            <a:ahLst/>
            <a:cxnLst/>
            <a:rect l="l" t="t" r="r" b="b"/>
            <a:pathLst>
              <a:path w="31750" h="31750">
                <a:moveTo>
                  <a:pt x="7438" y="31323"/>
                </a:moveTo>
                <a:lnTo>
                  <a:pt x="116" y="24117"/>
                </a:lnTo>
                <a:lnTo>
                  <a:pt x="0" y="7700"/>
                </a:lnTo>
                <a:lnTo>
                  <a:pt x="7554" y="58"/>
                </a:lnTo>
                <a:lnTo>
                  <a:pt x="23943" y="0"/>
                </a:lnTo>
                <a:lnTo>
                  <a:pt x="31265" y="7322"/>
                </a:lnTo>
                <a:lnTo>
                  <a:pt x="31352" y="24146"/>
                </a:lnTo>
                <a:lnTo>
                  <a:pt x="24291" y="31265"/>
                </a:lnTo>
                <a:lnTo>
                  <a:pt x="15807" y="31294"/>
                </a:lnTo>
                <a:lnTo>
                  <a:pt x="7438" y="31323"/>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42" name="object 242"/>
          <p:cNvSpPr/>
          <p:nvPr/>
        </p:nvSpPr>
        <p:spPr>
          <a:xfrm>
            <a:off x="5035809" y="6440101"/>
            <a:ext cx="15240" cy="15240"/>
          </a:xfrm>
          <a:custGeom>
            <a:avLst/>
            <a:gdLst/>
            <a:ahLst/>
            <a:cxnLst/>
            <a:rect l="l" t="t" r="r" b="b"/>
            <a:pathLst>
              <a:path w="22859" h="22859">
                <a:moveTo>
                  <a:pt x="11680" y="22751"/>
                </a:moveTo>
                <a:lnTo>
                  <a:pt x="4503" y="22228"/>
                </a:lnTo>
                <a:lnTo>
                  <a:pt x="406" y="18189"/>
                </a:lnTo>
                <a:lnTo>
                  <a:pt x="0" y="4329"/>
                </a:lnTo>
                <a:lnTo>
                  <a:pt x="4329" y="0"/>
                </a:lnTo>
                <a:lnTo>
                  <a:pt x="18131" y="87"/>
                </a:lnTo>
                <a:lnTo>
                  <a:pt x="22664" y="4068"/>
                </a:lnTo>
                <a:lnTo>
                  <a:pt x="22809" y="18305"/>
                </a:lnTo>
                <a:lnTo>
                  <a:pt x="18625" y="22054"/>
                </a:lnTo>
                <a:lnTo>
                  <a:pt x="11680" y="22751"/>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43" name="object 243"/>
          <p:cNvSpPr/>
          <p:nvPr/>
        </p:nvSpPr>
        <p:spPr>
          <a:xfrm>
            <a:off x="5226365" y="4530781"/>
            <a:ext cx="15240" cy="15663"/>
          </a:xfrm>
          <a:custGeom>
            <a:avLst/>
            <a:gdLst/>
            <a:ahLst/>
            <a:cxnLst/>
            <a:rect l="l" t="t" r="r" b="b"/>
            <a:pathLst>
              <a:path w="22859" h="23495">
                <a:moveTo>
                  <a:pt x="12116" y="22896"/>
                </a:moveTo>
                <a:lnTo>
                  <a:pt x="4590" y="21734"/>
                </a:lnTo>
                <a:lnTo>
                  <a:pt x="0" y="18364"/>
                </a:lnTo>
                <a:lnTo>
                  <a:pt x="232" y="4097"/>
                </a:lnTo>
                <a:lnTo>
                  <a:pt x="4416" y="0"/>
                </a:lnTo>
                <a:lnTo>
                  <a:pt x="18625" y="116"/>
                </a:lnTo>
                <a:lnTo>
                  <a:pt x="22519" y="4649"/>
                </a:lnTo>
                <a:lnTo>
                  <a:pt x="22809" y="18712"/>
                </a:lnTo>
                <a:lnTo>
                  <a:pt x="17870" y="21763"/>
                </a:lnTo>
                <a:lnTo>
                  <a:pt x="12116" y="22896"/>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44" name="object 244"/>
          <p:cNvSpPr/>
          <p:nvPr/>
        </p:nvSpPr>
        <p:spPr>
          <a:xfrm>
            <a:off x="5035945" y="6630561"/>
            <a:ext cx="15240" cy="15663"/>
          </a:xfrm>
          <a:custGeom>
            <a:avLst/>
            <a:gdLst/>
            <a:ahLst/>
            <a:cxnLst/>
            <a:rect l="l" t="t" r="r" b="b"/>
            <a:pathLst>
              <a:path w="22859" h="23495">
                <a:moveTo>
                  <a:pt x="12203" y="22926"/>
                </a:moveTo>
                <a:lnTo>
                  <a:pt x="4445" y="22257"/>
                </a:lnTo>
                <a:lnTo>
                  <a:pt x="0" y="18596"/>
                </a:lnTo>
                <a:lnTo>
                  <a:pt x="0" y="4765"/>
                </a:lnTo>
                <a:lnTo>
                  <a:pt x="3980" y="174"/>
                </a:lnTo>
                <a:lnTo>
                  <a:pt x="18160" y="0"/>
                </a:lnTo>
                <a:lnTo>
                  <a:pt x="22286" y="4096"/>
                </a:lnTo>
                <a:lnTo>
                  <a:pt x="22809" y="18567"/>
                </a:lnTo>
                <a:lnTo>
                  <a:pt x="17724" y="21415"/>
                </a:lnTo>
                <a:lnTo>
                  <a:pt x="12203" y="22926"/>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45" name="object 245"/>
          <p:cNvSpPr/>
          <p:nvPr/>
        </p:nvSpPr>
        <p:spPr>
          <a:xfrm>
            <a:off x="8472097" y="6631955"/>
            <a:ext cx="15240" cy="15240"/>
          </a:xfrm>
          <a:custGeom>
            <a:avLst/>
            <a:gdLst/>
            <a:ahLst/>
            <a:cxnLst/>
            <a:rect l="l" t="t" r="r" b="b"/>
            <a:pathLst>
              <a:path w="22859" h="22859">
                <a:moveTo>
                  <a:pt x="4416" y="22838"/>
                </a:moveTo>
                <a:lnTo>
                  <a:pt x="203" y="18741"/>
                </a:lnTo>
                <a:lnTo>
                  <a:pt x="0" y="4445"/>
                </a:lnTo>
                <a:lnTo>
                  <a:pt x="4620" y="1075"/>
                </a:lnTo>
                <a:lnTo>
                  <a:pt x="11332" y="0"/>
                </a:lnTo>
                <a:lnTo>
                  <a:pt x="18277" y="639"/>
                </a:lnTo>
                <a:lnTo>
                  <a:pt x="22722" y="4300"/>
                </a:lnTo>
                <a:lnTo>
                  <a:pt x="22606" y="18160"/>
                </a:lnTo>
                <a:lnTo>
                  <a:pt x="18625" y="22722"/>
                </a:lnTo>
                <a:lnTo>
                  <a:pt x="4416" y="22838"/>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46" name="object 246"/>
          <p:cNvSpPr/>
          <p:nvPr/>
        </p:nvSpPr>
        <p:spPr>
          <a:xfrm>
            <a:off x="8662306" y="6631937"/>
            <a:ext cx="15663" cy="15663"/>
          </a:xfrm>
          <a:custGeom>
            <a:avLst/>
            <a:gdLst/>
            <a:ahLst/>
            <a:cxnLst/>
            <a:rect l="l" t="t" r="r" b="b"/>
            <a:pathLst>
              <a:path w="23494" h="23495">
                <a:moveTo>
                  <a:pt x="5113" y="23158"/>
                </a:moveTo>
                <a:lnTo>
                  <a:pt x="1016" y="18770"/>
                </a:lnTo>
                <a:lnTo>
                  <a:pt x="0" y="4939"/>
                </a:lnTo>
                <a:lnTo>
                  <a:pt x="4271" y="493"/>
                </a:lnTo>
                <a:lnTo>
                  <a:pt x="11186" y="232"/>
                </a:lnTo>
                <a:lnTo>
                  <a:pt x="18044" y="0"/>
                </a:lnTo>
                <a:lnTo>
                  <a:pt x="22257" y="3980"/>
                </a:lnTo>
                <a:lnTo>
                  <a:pt x="23216" y="11186"/>
                </a:lnTo>
                <a:lnTo>
                  <a:pt x="22838" y="17957"/>
                </a:lnTo>
                <a:lnTo>
                  <a:pt x="19409" y="22431"/>
                </a:lnTo>
                <a:lnTo>
                  <a:pt x="5113" y="23158"/>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47" name="object 247"/>
          <p:cNvSpPr/>
          <p:nvPr/>
        </p:nvSpPr>
        <p:spPr>
          <a:xfrm>
            <a:off x="4845215" y="5676541"/>
            <a:ext cx="15663" cy="15663"/>
          </a:xfrm>
          <a:custGeom>
            <a:avLst/>
            <a:gdLst/>
            <a:ahLst/>
            <a:cxnLst/>
            <a:rect l="l" t="t" r="r" b="b"/>
            <a:pathLst>
              <a:path w="23495" h="23495">
                <a:moveTo>
                  <a:pt x="18276" y="23245"/>
                </a:moveTo>
                <a:lnTo>
                  <a:pt x="4416" y="22228"/>
                </a:lnTo>
                <a:lnTo>
                  <a:pt x="0" y="18102"/>
                </a:lnTo>
                <a:lnTo>
                  <a:pt x="784" y="3893"/>
                </a:lnTo>
                <a:lnTo>
                  <a:pt x="5143" y="0"/>
                </a:lnTo>
                <a:lnTo>
                  <a:pt x="12174" y="203"/>
                </a:lnTo>
                <a:lnTo>
                  <a:pt x="19555" y="377"/>
                </a:lnTo>
                <a:lnTo>
                  <a:pt x="22054" y="5724"/>
                </a:lnTo>
                <a:lnTo>
                  <a:pt x="23361" y="10983"/>
                </a:lnTo>
                <a:lnTo>
                  <a:pt x="22025" y="18858"/>
                </a:lnTo>
                <a:lnTo>
                  <a:pt x="18276" y="23245"/>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48" name="object 248"/>
          <p:cNvSpPr/>
          <p:nvPr/>
        </p:nvSpPr>
        <p:spPr>
          <a:xfrm>
            <a:off x="8091081" y="4531905"/>
            <a:ext cx="16087" cy="16087"/>
          </a:xfrm>
          <a:custGeom>
            <a:avLst/>
            <a:gdLst/>
            <a:ahLst/>
            <a:cxnLst/>
            <a:rect l="l" t="t" r="r" b="b"/>
            <a:pathLst>
              <a:path w="24129" h="24129">
                <a:moveTo>
                  <a:pt x="17637" y="23710"/>
                </a:moveTo>
                <a:lnTo>
                  <a:pt x="10460" y="23071"/>
                </a:lnTo>
                <a:lnTo>
                  <a:pt x="3370" y="22461"/>
                </a:lnTo>
                <a:lnTo>
                  <a:pt x="116" y="17841"/>
                </a:lnTo>
                <a:lnTo>
                  <a:pt x="0" y="10925"/>
                </a:lnTo>
                <a:lnTo>
                  <a:pt x="1307" y="3951"/>
                </a:lnTo>
                <a:lnTo>
                  <a:pt x="5666" y="0"/>
                </a:lnTo>
                <a:lnTo>
                  <a:pt x="19294" y="1104"/>
                </a:lnTo>
                <a:lnTo>
                  <a:pt x="23507" y="5695"/>
                </a:lnTo>
                <a:lnTo>
                  <a:pt x="21909" y="19468"/>
                </a:lnTo>
                <a:lnTo>
                  <a:pt x="17637" y="23710"/>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49" name="object 249"/>
          <p:cNvSpPr/>
          <p:nvPr/>
        </p:nvSpPr>
        <p:spPr>
          <a:xfrm>
            <a:off x="5418335" y="4530665"/>
            <a:ext cx="15240" cy="15663"/>
          </a:xfrm>
          <a:custGeom>
            <a:avLst/>
            <a:gdLst/>
            <a:ahLst/>
            <a:cxnLst/>
            <a:rect l="l" t="t" r="r" b="b"/>
            <a:pathLst>
              <a:path w="22859" h="23495">
                <a:moveTo>
                  <a:pt x="18276" y="22984"/>
                </a:moveTo>
                <a:lnTo>
                  <a:pt x="4445" y="22461"/>
                </a:lnTo>
                <a:lnTo>
                  <a:pt x="0" y="18422"/>
                </a:lnTo>
                <a:lnTo>
                  <a:pt x="290" y="4126"/>
                </a:lnTo>
                <a:lnTo>
                  <a:pt x="4649" y="581"/>
                </a:lnTo>
                <a:lnTo>
                  <a:pt x="11477" y="29"/>
                </a:lnTo>
                <a:lnTo>
                  <a:pt x="18683" y="755"/>
                </a:lnTo>
                <a:lnTo>
                  <a:pt x="22751" y="4852"/>
                </a:lnTo>
                <a:lnTo>
                  <a:pt x="22635" y="18683"/>
                </a:lnTo>
                <a:lnTo>
                  <a:pt x="18276" y="2298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50" name="object 250"/>
          <p:cNvSpPr/>
          <p:nvPr/>
        </p:nvSpPr>
        <p:spPr>
          <a:xfrm>
            <a:off x="8281387" y="4531827"/>
            <a:ext cx="15663" cy="15663"/>
          </a:xfrm>
          <a:custGeom>
            <a:avLst/>
            <a:gdLst/>
            <a:ahLst/>
            <a:cxnLst/>
            <a:rect l="l" t="t" r="r" b="b"/>
            <a:pathLst>
              <a:path w="23495" h="23495">
                <a:moveTo>
                  <a:pt x="11041" y="23390"/>
                </a:moveTo>
                <a:lnTo>
                  <a:pt x="3951" y="22228"/>
                </a:lnTo>
                <a:lnTo>
                  <a:pt x="0" y="17899"/>
                </a:lnTo>
                <a:lnTo>
                  <a:pt x="842" y="4242"/>
                </a:lnTo>
                <a:lnTo>
                  <a:pt x="5346" y="0"/>
                </a:lnTo>
                <a:lnTo>
                  <a:pt x="19206" y="1336"/>
                </a:lnTo>
                <a:lnTo>
                  <a:pt x="23478" y="5549"/>
                </a:lnTo>
                <a:lnTo>
                  <a:pt x="22461" y="19846"/>
                </a:lnTo>
                <a:lnTo>
                  <a:pt x="17899" y="23129"/>
                </a:lnTo>
                <a:lnTo>
                  <a:pt x="11041" y="23390"/>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51" name="object 251"/>
          <p:cNvSpPr/>
          <p:nvPr/>
        </p:nvSpPr>
        <p:spPr>
          <a:xfrm>
            <a:off x="5226095" y="4722403"/>
            <a:ext cx="15663" cy="16087"/>
          </a:xfrm>
          <a:custGeom>
            <a:avLst/>
            <a:gdLst/>
            <a:ahLst/>
            <a:cxnLst/>
            <a:rect l="l" t="t" r="r" b="b"/>
            <a:pathLst>
              <a:path w="23495" h="24129">
                <a:moveTo>
                  <a:pt x="5956" y="23594"/>
                </a:moveTo>
                <a:lnTo>
                  <a:pt x="1075" y="19758"/>
                </a:lnTo>
                <a:lnTo>
                  <a:pt x="0" y="5753"/>
                </a:lnTo>
                <a:lnTo>
                  <a:pt x="3806" y="1191"/>
                </a:lnTo>
                <a:lnTo>
                  <a:pt x="10867" y="581"/>
                </a:lnTo>
                <a:lnTo>
                  <a:pt x="18044" y="0"/>
                </a:lnTo>
                <a:lnTo>
                  <a:pt x="21734" y="4358"/>
                </a:lnTo>
                <a:lnTo>
                  <a:pt x="23245" y="11186"/>
                </a:lnTo>
                <a:lnTo>
                  <a:pt x="23158" y="18044"/>
                </a:lnTo>
                <a:lnTo>
                  <a:pt x="19613" y="22664"/>
                </a:lnTo>
                <a:lnTo>
                  <a:pt x="5956" y="2359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52" name="object 252"/>
          <p:cNvSpPr/>
          <p:nvPr/>
        </p:nvSpPr>
        <p:spPr>
          <a:xfrm>
            <a:off x="8281367" y="4722442"/>
            <a:ext cx="16087" cy="15663"/>
          </a:xfrm>
          <a:custGeom>
            <a:avLst/>
            <a:gdLst/>
            <a:ahLst/>
            <a:cxnLst/>
            <a:rect l="l" t="t" r="r" b="b"/>
            <a:pathLst>
              <a:path w="24129" h="23495">
                <a:moveTo>
                  <a:pt x="12772" y="23158"/>
                </a:moveTo>
                <a:lnTo>
                  <a:pt x="5579" y="23158"/>
                </a:lnTo>
                <a:lnTo>
                  <a:pt x="930" y="19613"/>
                </a:lnTo>
                <a:lnTo>
                  <a:pt x="0" y="5956"/>
                </a:lnTo>
                <a:lnTo>
                  <a:pt x="3835" y="1075"/>
                </a:lnTo>
                <a:lnTo>
                  <a:pt x="17812" y="0"/>
                </a:lnTo>
                <a:lnTo>
                  <a:pt x="22374" y="3806"/>
                </a:lnTo>
                <a:lnTo>
                  <a:pt x="23594" y="18044"/>
                </a:lnTo>
                <a:lnTo>
                  <a:pt x="19206" y="21734"/>
                </a:lnTo>
                <a:lnTo>
                  <a:pt x="12772" y="23158"/>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53" name="object 253"/>
          <p:cNvSpPr/>
          <p:nvPr/>
        </p:nvSpPr>
        <p:spPr>
          <a:xfrm>
            <a:off x="8472136" y="4722693"/>
            <a:ext cx="15240" cy="15240"/>
          </a:xfrm>
          <a:custGeom>
            <a:avLst/>
            <a:gdLst/>
            <a:ahLst/>
            <a:cxnLst/>
            <a:rect l="l" t="t" r="r" b="b"/>
            <a:pathLst>
              <a:path w="22859" h="22859">
                <a:moveTo>
                  <a:pt x="18509" y="22722"/>
                </a:moveTo>
                <a:lnTo>
                  <a:pt x="11477" y="22664"/>
                </a:lnTo>
                <a:lnTo>
                  <a:pt x="4678" y="22635"/>
                </a:lnTo>
                <a:lnTo>
                  <a:pt x="116" y="18654"/>
                </a:lnTo>
                <a:lnTo>
                  <a:pt x="0" y="4445"/>
                </a:lnTo>
                <a:lnTo>
                  <a:pt x="4097" y="232"/>
                </a:lnTo>
                <a:lnTo>
                  <a:pt x="18393" y="0"/>
                </a:lnTo>
                <a:lnTo>
                  <a:pt x="21734" y="4620"/>
                </a:lnTo>
                <a:lnTo>
                  <a:pt x="22809" y="11332"/>
                </a:lnTo>
                <a:lnTo>
                  <a:pt x="22170" y="18276"/>
                </a:lnTo>
                <a:lnTo>
                  <a:pt x="18509" y="22722"/>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54" name="object 254"/>
          <p:cNvSpPr/>
          <p:nvPr/>
        </p:nvSpPr>
        <p:spPr>
          <a:xfrm>
            <a:off x="8662209" y="6249312"/>
            <a:ext cx="15663" cy="16087"/>
          </a:xfrm>
          <a:custGeom>
            <a:avLst/>
            <a:gdLst/>
            <a:ahLst/>
            <a:cxnLst/>
            <a:rect l="l" t="t" r="r" b="b"/>
            <a:pathLst>
              <a:path w="23494" h="24129">
                <a:moveTo>
                  <a:pt x="17899" y="23507"/>
                </a:moveTo>
                <a:lnTo>
                  <a:pt x="4242" y="22635"/>
                </a:lnTo>
                <a:lnTo>
                  <a:pt x="0" y="18131"/>
                </a:lnTo>
                <a:lnTo>
                  <a:pt x="1307" y="4271"/>
                </a:lnTo>
                <a:lnTo>
                  <a:pt x="5550" y="0"/>
                </a:lnTo>
                <a:lnTo>
                  <a:pt x="12726" y="494"/>
                </a:lnTo>
                <a:lnTo>
                  <a:pt x="19845" y="1016"/>
                </a:lnTo>
                <a:lnTo>
                  <a:pt x="23129" y="5579"/>
                </a:lnTo>
                <a:lnTo>
                  <a:pt x="23390" y="12436"/>
                </a:lnTo>
                <a:lnTo>
                  <a:pt x="22199" y="19526"/>
                </a:lnTo>
                <a:lnTo>
                  <a:pt x="17899" y="23507"/>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55" name="object 255"/>
          <p:cNvSpPr/>
          <p:nvPr/>
        </p:nvSpPr>
        <p:spPr>
          <a:xfrm>
            <a:off x="5035655" y="6249332"/>
            <a:ext cx="15663" cy="16087"/>
          </a:xfrm>
          <a:custGeom>
            <a:avLst/>
            <a:gdLst/>
            <a:ahLst/>
            <a:cxnLst/>
            <a:rect l="l" t="t" r="r" b="b"/>
            <a:pathLst>
              <a:path w="23495" h="24129">
                <a:moveTo>
                  <a:pt x="5317" y="23652"/>
                </a:moveTo>
                <a:lnTo>
                  <a:pt x="813" y="19410"/>
                </a:lnTo>
                <a:lnTo>
                  <a:pt x="0" y="5753"/>
                </a:lnTo>
                <a:lnTo>
                  <a:pt x="3893" y="930"/>
                </a:lnTo>
                <a:lnTo>
                  <a:pt x="10954" y="465"/>
                </a:lnTo>
                <a:lnTo>
                  <a:pt x="17957" y="0"/>
                </a:lnTo>
                <a:lnTo>
                  <a:pt x="22054" y="3981"/>
                </a:lnTo>
                <a:lnTo>
                  <a:pt x="23129" y="11070"/>
                </a:lnTo>
                <a:lnTo>
                  <a:pt x="23042" y="18073"/>
                </a:lnTo>
                <a:lnTo>
                  <a:pt x="19206" y="22374"/>
                </a:lnTo>
                <a:lnTo>
                  <a:pt x="5317" y="23652"/>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56" name="object 256"/>
          <p:cNvSpPr/>
          <p:nvPr/>
        </p:nvSpPr>
        <p:spPr>
          <a:xfrm>
            <a:off x="4845137" y="6249255"/>
            <a:ext cx="15663" cy="16087"/>
          </a:xfrm>
          <a:custGeom>
            <a:avLst/>
            <a:gdLst/>
            <a:ahLst/>
            <a:cxnLst/>
            <a:rect l="l" t="t" r="r" b="b"/>
            <a:pathLst>
              <a:path w="23495" h="24129">
                <a:moveTo>
                  <a:pt x="5956" y="23594"/>
                </a:moveTo>
                <a:lnTo>
                  <a:pt x="1075" y="19758"/>
                </a:lnTo>
                <a:lnTo>
                  <a:pt x="0" y="5782"/>
                </a:lnTo>
                <a:lnTo>
                  <a:pt x="3806" y="1220"/>
                </a:lnTo>
                <a:lnTo>
                  <a:pt x="10867" y="610"/>
                </a:lnTo>
                <a:lnTo>
                  <a:pt x="18044" y="0"/>
                </a:lnTo>
                <a:lnTo>
                  <a:pt x="21734" y="4358"/>
                </a:lnTo>
                <a:lnTo>
                  <a:pt x="23245" y="11186"/>
                </a:lnTo>
                <a:lnTo>
                  <a:pt x="23158" y="18015"/>
                </a:lnTo>
                <a:lnTo>
                  <a:pt x="19613" y="22664"/>
                </a:lnTo>
                <a:lnTo>
                  <a:pt x="5956" y="2359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57" name="object 257"/>
          <p:cNvSpPr/>
          <p:nvPr/>
        </p:nvSpPr>
        <p:spPr>
          <a:xfrm>
            <a:off x="5035442" y="6822182"/>
            <a:ext cx="15663" cy="16087"/>
          </a:xfrm>
          <a:custGeom>
            <a:avLst/>
            <a:gdLst/>
            <a:ahLst/>
            <a:cxnLst/>
            <a:rect l="l" t="t" r="r" b="b"/>
            <a:pathLst>
              <a:path w="23495" h="24129">
                <a:moveTo>
                  <a:pt x="17782" y="23710"/>
                </a:moveTo>
                <a:lnTo>
                  <a:pt x="4213" y="22635"/>
                </a:lnTo>
                <a:lnTo>
                  <a:pt x="0" y="18044"/>
                </a:lnTo>
                <a:lnTo>
                  <a:pt x="1539" y="4242"/>
                </a:lnTo>
                <a:lnTo>
                  <a:pt x="5840" y="0"/>
                </a:lnTo>
                <a:lnTo>
                  <a:pt x="12988" y="639"/>
                </a:lnTo>
                <a:lnTo>
                  <a:pt x="20078" y="1249"/>
                </a:lnTo>
                <a:lnTo>
                  <a:pt x="23303" y="5869"/>
                </a:lnTo>
                <a:lnTo>
                  <a:pt x="23449" y="12785"/>
                </a:lnTo>
                <a:lnTo>
                  <a:pt x="22170" y="19758"/>
                </a:lnTo>
                <a:lnTo>
                  <a:pt x="17782" y="23710"/>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58" name="object 258"/>
          <p:cNvSpPr/>
          <p:nvPr/>
        </p:nvSpPr>
        <p:spPr>
          <a:xfrm>
            <a:off x="5226346" y="6822473"/>
            <a:ext cx="15240" cy="15663"/>
          </a:xfrm>
          <a:custGeom>
            <a:avLst/>
            <a:gdLst/>
            <a:ahLst/>
            <a:cxnLst/>
            <a:rect l="l" t="t" r="r" b="b"/>
            <a:pathLst>
              <a:path w="22859" h="23495">
                <a:moveTo>
                  <a:pt x="18276" y="22984"/>
                </a:moveTo>
                <a:lnTo>
                  <a:pt x="11245" y="22722"/>
                </a:lnTo>
                <a:lnTo>
                  <a:pt x="4445" y="22431"/>
                </a:lnTo>
                <a:lnTo>
                  <a:pt x="0" y="18393"/>
                </a:lnTo>
                <a:lnTo>
                  <a:pt x="290" y="4097"/>
                </a:lnTo>
                <a:lnTo>
                  <a:pt x="4649" y="551"/>
                </a:lnTo>
                <a:lnTo>
                  <a:pt x="11477" y="0"/>
                </a:lnTo>
                <a:lnTo>
                  <a:pt x="18683" y="755"/>
                </a:lnTo>
                <a:lnTo>
                  <a:pt x="22751" y="4881"/>
                </a:lnTo>
                <a:lnTo>
                  <a:pt x="22635" y="18683"/>
                </a:lnTo>
                <a:lnTo>
                  <a:pt x="18276" y="2298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59" name="object 259"/>
          <p:cNvSpPr/>
          <p:nvPr/>
        </p:nvSpPr>
        <p:spPr>
          <a:xfrm>
            <a:off x="8471865" y="6822261"/>
            <a:ext cx="16087" cy="15663"/>
          </a:xfrm>
          <a:custGeom>
            <a:avLst/>
            <a:gdLst/>
            <a:ahLst/>
            <a:cxnLst/>
            <a:rect l="l" t="t" r="r" b="b"/>
            <a:pathLst>
              <a:path w="24129" h="23495">
                <a:moveTo>
                  <a:pt x="13134" y="23361"/>
                </a:moveTo>
                <a:lnTo>
                  <a:pt x="5898" y="22810"/>
                </a:lnTo>
                <a:lnTo>
                  <a:pt x="988" y="19729"/>
                </a:lnTo>
                <a:lnTo>
                  <a:pt x="0" y="5666"/>
                </a:lnTo>
                <a:lnTo>
                  <a:pt x="3806" y="1133"/>
                </a:lnTo>
                <a:lnTo>
                  <a:pt x="10867" y="552"/>
                </a:lnTo>
                <a:lnTo>
                  <a:pt x="18044" y="0"/>
                </a:lnTo>
                <a:lnTo>
                  <a:pt x="22258" y="4271"/>
                </a:lnTo>
                <a:lnTo>
                  <a:pt x="23768" y="18131"/>
                </a:lnTo>
                <a:lnTo>
                  <a:pt x="19235" y="21792"/>
                </a:lnTo>
                <a:lnTo>
                  <a:pt x="13134" y="23361"/>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60" name="object 260"/>
          <p:cNvSpPr/>
          <p:nvPr/>
        </p:nvSpPr>
        <p:spPr>
          <a:xfrm>
            <a:off x="7898879" y="4149534"/>
            <a:ext cx="15663" cy="15663"/>
          </a:xfrm>
          <a:custGeom>
            <a:avLst/>
            <a:gdLst/>
            <a:ahLst/>
            <a:cxnLst/>
            <a:rect l="l" t="t" r="r" b="b"/>
            <a:pathLst>
              <a:path w="23495" h="23495">
                <a:moveTo>
                  <a:pt x="12262" y="23390"/>
                </a:moveTo>
                <a:lnTo>
                  <a:pt x="4474" y="21734"/>
                </a:lnTo>
                <a:lnTo>
                  <a:pt x="0" y="18160"/>
                </a:lnTo>
                <a:lnTo>
                  <a:pt x="1017" y="3893"/>
                </a:lnTo>
                <a:lnTo>
                  <a:pt x="5491" y="0"/>
                </a:lnTo>
                <a:lnTo>
                  <a:pt x="19555" y="871"/>
                </a:lnTo>
                <a:lnTo>
                  <a:pt x="23332" y="5666"/>
                </a:lnTo>
                <a:lnTo>
                  <a:pt x="22810" y="19613"/>
                </a:lnTo>
                <a:lnTo>
                  <a:pt x="17666" y="22461"/>
                </a:lnTo>
                <a:lnTo>
                  <a:pt x="12262" y="23390"/>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61" name="object 261"/>
          <p:cNvSpPr/>
          <p:nvPr/>
        </p:nvSpPr>
        <p:spPr>
          <a:xfrm>
            <a:off x="7708381" y="4149573"/>
            <a:ext cx="15663" cy="15663"/>
          </a:xfrm>
          <a:custGeom>
            <a:avLst/>
            <a:gdLst/>
            <a:ahLst/>
            <a:cxnLst/>
            <a:rect l="l" t="t" r="r" b="b"/>
            <a:pathLst>
              <a:path w="23495" h="23495">
                <a:moveTo>
                  <a:pt x="18015" y="23216"/>
                </a:moveTo>
                <a:lnTo>
                  <a:pt x="11186" y="22926"/>
                </a:lnTo>
                <a:lnTo>
                  <a:pt x="4271" y="22635"/>
                </a:lnTo>
                <a:lnTo>
                  <a:pt x="0" y="18189"/>
                </a:lnTo>
                <a:lnTo>
                  <a:pt x="1016" y="4358"/>
                </a:lnTo>
                <a:lnTo>
                  <a:pt x="5172" y="0"/>
                </a:lnTo>
                <a:lnTo>
                  <a:pt x="19468" y="726"/>
                </a:lnTo>
                <a:lnTo>
                  <a:pt x="22867" y="5201"/>
                </a:lnTo>
                <a:lnTo>
                  <a:pt x="23245" y="12000"/>
                </a:lnTo>
                <a:lnTo>
                  <a:pt x="22257" y="19177"/>
                </a:lnTo>
                <a:lnTo>
                  <a:pt x="18015" y="23216"/>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62" name="object 262"/>
          <p:cNvSpPr/>
          <p:nvPr/>
        </p:nvSpPr>
        <p:spPr>
          <a:xfrm>
            <a:off x="7518019" y="4149727"/>
            <a:ext cx="15663" cy="15663"/>
          </a:xfrm>
          <a:custGeom>
            <a:avLst/>
            <a:gdLst/>
            <a:ahLst/>
            <a:cxnLst/>
            <a:rect l="l" t="t" r="r" b="b"/>
            <a:pathLst>
              <a:path w="23495" h="23495">
                <a:moveTo>
                  <a:pt x="5462" y="22955"/>
                </a:moveTo>
                <a:lnTo>
                  <a:pt x="755" y="19061"/>
                </a:lnTo>
                <a:lnTo>
                  <a:pt x="0" y="4910"/>
                </a:lnTo>
                <a:lnTo>
                  <a:pt x="4097" y="987"/>
                </a:lnTo>
                <a:lnTo>
                  <a:pt x="11070" y="0"/>
                </a:lnTo>
                <a:lnTo>
                  <a:pt x="18189" y="203"/>
                </a:lnTo>
                <a:lnTo>
                  <a:pt x="22402" y="4097"/>
                </a:lnTo>
                <a:lnTo>
                  <a:pt x="23390" y="17957"/>
                </a:lnTo>
                <a:lnTo>
                  <a:pt x="19148" y="22432"/>
                </a:lnTo>
                <a:lnTo>
                  <a:pt x="5462" y="22955"/>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63" name="object 263"/>
          <p:cNvSpPr/>
          <p:nvPr/>
        </p:nvSpPr>
        <p:spPr>
          <a:xfrm>
            <a:off x="5035655" y="4912823"/>
            <a:ext cx="15663" cy="16087"/>
          </a:xfrm>
          <a:custGeom>
            <a:avLst/>
            <a:gdLst/>
            <a:ahLst/>
            <a:cxnLst/>
            <a:rect l="l" t="t" r="r" b="b"/>
            <a:pathLst>
              <a:path w="23495" h="24129">
                <a:moveTo>
                  <a:pt x="11884" y="23536"/>
                </a:moveTo>
                <a:lnTo>
                  <a:pt x="3951" y="22228"/>
                </a:lnTo>
                <a:lnTo>
                  <a:pt x="0" y="17899"/>
                </a:lnTo>
                <a:lnTo>
                  <a:pt x="842" y="4242"/>
                </a:lnTo>
                <a:lnTo>
                  <a:pt x="5346" y="0"/>
                </a:lnTo>
                <a:lnTo>
                  <a:pt x="19177" y="1307"/>
                </a:lnTo>
                <a:lnTo>
                  <a:pt x="23419" y="5549"/>
                </a:lnTo>
                <a:lnTo>
                  <a:pt x="22548" y="19991"/>
                </a:lnTo>
                <a:lnTo>
                  <a:pt x="17608" y="22809"/>
                </a:lnTo>
                <a:lnTo>
                  <a:pt x="11884" y="23507"/>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64" name="object 264"/>
          <p:cNvSpPr/>
          <p:nvPr/>
        </p:nvSpPr>
        <p:spPr>
          <a:xfrm>
            <a:off x="5226250" y="4913095"/>
            <a:ext cx="15663" cy="15663"/>
          </a:xfrm>
          <a:custGeom>
            <a:avLst/>
            <a:gdLst/>
            <a:ahLst/>
            <a:cxnLst/>
            <a:rect l="l" t="t" r="r" b="b"/>
            <a:pathLst>
              <a:path w="23495" h="23495">
                <a:moveTo>
                  <a:pt x="18247" y="23129"/>
                </a:moveTo>
                <a:lnTo>
                  <a:pt x="11012" y="22722"/>
                </a:lnTo>
                <a:lnTo>
                  <a:pt x="3980" y="22315"/>
                </a:lnTo>
                <a:lnTo>
                  <a:pt x="0" y="17957"/>
                </a:lnTo>
                <a:lnTo>
                  <a:pt x="668" y="3835"/>
                </a:lnTo>
                <a:lnTo>
                  <a:pt x="5346" y="0"/>
                </a:lnTo>
                <a:lnTo>
                  <a:pt x="19322" y="290"/>
                </a:lnTo>
                <a:lnTo>
                  <a:pt x="22257" y="5346"/>
                </a:lnTo>
                <a:lnTo>
                  <a:pt x="23245" y="10896"/>
                </a:lnTo>
                <a:lnTo>
                  <a:pt x="21734" y="18596"/>
                </a:lnTo>
                <a:lnTo>
                  <a:pt x="18247" y="23129"/>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65" name="object 265"/>
          <p:cNvSpPr/>
          <p:nvPr/>
        </p:nvSpPr>
        <p:spPr>
          <a:xfrm>
            <a:off x="8472097" y="4913075"/>
            <a:ext cx="15240" cy="15240"/>
          </a:xfrm>
          <a:custGeom>
            <a:avLst/>
            <a:gdLst/>
            <a:ahLst/>
            <a:cxnLst/>
            <a:rect l="l" t="t" r="r" b="b"/>
            <a:pathLst>
              <a:path w="22859" h="22859">
                <a:moveTo>
                  <a:pt x="4445" y="22838"/>
                </a:moveTo>
                <a:lnTo>
                  <a:pt x="232" y="18741"/>
                </a:lnTo>
                <a:lnTo>
                  <a:pt x="0" y="4445"/>
                </a:lnTo>
                <a:lnTo>
                  <a:pt x="4620" y="1075"/>
                </a:lnTo>
                <a:lnTo>
                  <a:pt x="11332" y="0"/>
                </a:lnTo>
                <a:lnTo>
                  <a:pt x="18276" y="639"/>
                </a:lnTo>
                <a:lnTo>
                  <a:pt x="22722" y="4300"/>
                </a:lnTo>
                <a:lnTo>
                  <a:pt x="22606" y="18160"/>
                </a:lnTo>
                <a:lnTo>
                  <a:pt x="18625" y="22722"/>
                </a:lnTo>
                <a:lnTo>
                  <a:pt x="11477" y="22780"/>
                </a:lnTo>
                <a:lnTo>
                  <a:pt x="4445" y="22838"/>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66" name="object 266"/>
          <p:cNvSpPr/>
          <p:nvPr/>
        </p:nvSpPr>
        <p:spPr>
          <a:xfrm>
            <a:off x="5035945" y="5103690"/>
            <a:ext cx="15240" cy="15240"/>
          </a:xfrm>
          <a:custGeom>
            <a:avLst/>
            <a:gdLst/>
            <a:ahLst/>
            <a:cxnLst/>
            <a:rect l="l" t="t" r="r" b="b"/>
            <a:pathLst>
              <a:path w="22859" h="22859">
                <a:moveTo>
                  <a:pt x="11390" y="22838"/>
                </a:moveTo>
                <a:lnTo>
                  <a:pt x="4445" y="22257"/>
                </a:lnTo>
                <a:lnTo>
                  <a:pt x="0" y="18596"/>
                </a:lnTo>
                <a:lnTo>
                  <a:pt x="0" y="4765"/>
                </a:lnTo>
                <a:lnTo>
                  <a:pt x="3980" y="174"/>
                </a:lnTo>
                <a:lnTo>
                  <a:pt x="18131" y="0"/>
                </a:lnTo>
                <a:lnTo>
                  <a:pt x="22344" y="4097"/>
                </a:lnTo>
                <a:lnTo>
                  <a:pt x="22519" y="11157"/>
                </a:lnTo>
                <a:lnTo>
                  <a:pt x="22722" y="18364"/>
                </a:lnTo>
                <a:lnTo>
                  <a:pt x="18102" y="21734"/>
                </a:lnTo>
                <a:lnTo>
                  <a:pt x="11390" y="22838"/>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67" name="object 267"/>
          <p:cNvSpPr/>
          <p:nvPr/>
        </p:nvSpPr>
        <p:spPr>
          <a:xfrm>
            <a:off x="8091141" y="4341737"/>
            <a:ext cx="15663" cy="15663"/>
          </a:xfrm>
          <a:custGeom>
            <a:avLst/>
            <a:gdLst/>
            <a:ahLst/>
            <a:cxnLst/>
            <a:rect l="l" t="t" r="r" b="b"/>
            <a:pathLst>
              <a:path w="23495" h="23495">
                <a:moveTo>
                  <a:pt x="18364" y="22867"/>
                </a:moveTo>
                <a:lnTo>
                  <a:pt x="11274" y="22635"/>
                </a:lnTo>
                <a:lnTo>
                  <a:pt x="4474" y="22373"/>
                </a:lnTo>
                <a:lnTo>
                  <a:pt x="0" y="18335"/>
                </a:lnTo>
                <a:lnTo>
                  <a:pt x="174" y="4097"/>
                </a:lnTo>
                <a:lnTo>
                  <a:pt x="4416" y="0"/>
                </a:lnTo>
                <a:lnTo>
                  <a:pt x="18654" y="116"/>
                </a:lnTo>
                <a:lnTo>
                  <a:pt x="21938" y="4794"/>
                </a:lnTo>
                <a:lnTo>
                  <a:pt x="22868" y="11506"/>
                </a:lnTo>
                <a:lnTo>
                  <a:pt x="22025" y="18422"/>
                </a:lnTo>
                <a:lnTo>
                  <a:pt x="18364" y="22867"/>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68" name="object 268"/>
          <p:cNvSpPr/>
          <p:nvPr/>
        </p:nvSpPr>
        <p:spPr>
          <a:xfrm>
            <a:off x="6372144" y="3959152"/>
            <a:ext cx="15663" cy="15663"/>
          </a:xfrm>
          <a:custGeom>
            <a:avLst/>
            <a:gdLst/>
            <a:ahLst/>
            <a:cxnLst/>
            <a:rect l="l" t="t" r="r" b="b"/>
            <a:pathLst>
              <a:path w="23495" h="23495">
                <a:moveTo>
                  <a:pt x="18189" y="23158"/>
                </a:moveTo>
                <a:lnTo>
                  <a:pt x="11012" y="22780"/>
                </a:lnTo>
                <a:lnTo>
                  <a:pt x="3951" y="22402"/>
                </a:lnTo>
                <a:lnTo>
                  <a:pt x="0" y="18015"/>
                </a:lnTo>
                <a:lnTo>
                  <a:pt x="639" y="3864"/>
                </a:lnTo>
                <a:lnTo>
                  <a:pt x="5433" y="697"/>
                </a:lnTo>
                <a:lnTo>
                  <a:pt x="12087" y="0"/>
                </a:lnTo>
                <a:lnTo>
                  <a:pt x="19003" y="1191"/>
                </a:lnTo>
                <a:lnTo>
                  <a:pt x="23390" y="4939"/>
                </a:lnTo>
                <a:lnTo>
                  <a:pt x="22315" y="18799"/>
                </a:lnTo>
                <a:lnTo>
                  <a:pt x="18189" y="23158"/>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69" name="object 269"/>
          <p:cNvSpPr/>
          <p:nvPr/>
        </p:nvSpPr>
        <p:spPr>
          <a:xfrm>
            <a:off x="6562390" y="3959036"/>
            <a:ext cx="16087" cy="15663"/>
          </a:xfrm>
          <a:custGeom>
            <a:avLst/>
            <a:gdLst/>
            <a:ahLst/>
            <a:cxnLst/>
            <a:rect l="l" t="t" r="r" b="b"/>
            <a:pathLst>
              <a:path w="24129" h="23495">
                <a:moveTo>
                  <a:pt x="12581" y="23129"/>
                </a:moveTo>
                <a:lnTo>
                  <a:pt x="5550" y="23042"/>
                </a:lnTo>
                <a:lnTo>
                  <a:pt x="1249" y="19206"/>
                </a:lnTo>
                <a:lnTo>
                  <a:pt x="0" y="5317"/>
                </a:lnTo>
                <a:lnTo>
                  <a:pt x="4242" y="813"/>
                </a:lnTo>
                <a:lnTo>
                  <a:pt x="17899" y="0"/>
                </a:lnTo>
                <a:lnTo>
                  <a:pt x="22693" y="3893"/>
                </a:lnTo>
                <a:lnTo>
                  <a:pt x="23652" y="17957"/>
                </a:lnTo>
                <a:lnTo>
                  <a:pt x="19671" y="22054"/>
                </a:lnTo>
                <a:lnTo>
                  <a:pt x="12581" y="23129"/>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70" name="object 270"/>
          <p:cNvSpPr/>
          <p:nvPr/>
        </p:nvSpPr>
        <p:spPr>
          <a:xfrm>
            <a:off x="7898899" y="4341446"/>
            <a:ext cx="16087" cy="15663"/>
          </a:xfrm>
          <a:custGeom>
            <a:avLst/>
            <a:gdLst/>
            <a:ahLst/>
            <a:cxnLst/>
            <a:rect l="l" t="t" r="r" b="b"/>
            <a:pathLst>
              <a:path w="24129" h="23495">
                <a:moveTo>
                  <a:pt x="13133" y="23390"/>
                </a:moveTo>
                <a:lnTo>
                  <a:pt x="5898" y="22838"/>
                </a:lnTo>
                <a:lnTo>
                  <a:pt x="988" y="19758"/>
                </a:lnTo>
                <a:lnTo>
                  <a:pt x="0" y="5695"/>
                </a:lnTo>
                <a:lnTo>
                  <a:pt x="3806" y="1162"/>
                </a:lnTo>
                <a:lnTo>
                  <a:pt x="18044" y="0"/>
                </a:lnTo>
                <a:lnTo>
                  <a:pt x="22257" y="4271"/>
                </a:lnTo>
                <a:lnTo>
                  <a:pt x="23768" y="18131"/>
                </a:lnTo>
                <a:lnTo>
                  <a:pt x="19235" y="21792"/>
                </a:lnTo>
                <a:lnTo>
                  <a:pt x="13133" y="23361"/>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71" name="object 271"/>
          <p:cNvSpPr/>
          <p:nvPr/>
        </p:nvSpPr>
        <p:spPr>
          <a:xfrm>
            <a:off x="6754767" y="3959133"/>
            <a:ext cx="15240" cy="15663"/>
          </a:xfrm>
          <a:custGeom>
            <a:avLst/>
            <a:gdLst/>
            <a:ahLst/>
            <a:cxnLst/>
            <a:rect l="l" t="t" r="r" b="b"/>
            <a:pathLst>
              <a:path w="22859" h="23495">
                <a:moveTo>
                  <a:pt x="18218" y="22955"/>
                </a:moveTo>
                <a:lnTo>
                  <a:pt x="11128" y="22809"/>
                </a:lnTo>
                <a:lnTo>
                  <a:pt x="3980" y="22664"/>
                </a:lnTo>
                <a:lnTo>
                  <a:pt x="0" y="18102"/>
                </a:lnTo>
                <a:lnTo>
                  <a:pt x="87" y="4300"/>
                </a:lnTo>
                <a:lnTo>
                  <a:pt x="4445" y="0"/>
                </a:lnTo>
                <a:lnTo>
                  <a:pt x="18335" y="523"/>
                </a:lnTo>
                <a:lnTo>
                  <a:pt x="22344" y="4649"/>
                </a:lnTo>
                <a:lnTo>
                  <a:pt x="22751" y="11797"/>
                </a:lnTo>
                <a:lnTo>
                  <a:pt x="21967" y="18741"/>
                </a:lnTo>
                <a:lnTo>
                  <a:pt x="18218" y="22955"/>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72" name="object 272"/>
          <p:cNvSpPr/>
          <p:nvPr/>
        </p:nvSpPr>
        <p:spPr>
          <a:xfrm>
            <a:off x="8662325" y="6058679"/>
            <a:ext cx="15663" cy="16087"/>
          </a:xfrm>
          <a:custGeom>
            <a:avLst/>
            <a:gdLst/>
            <a:ahLst/>
            <a:cxnLst/>
            <a:rect l="l" t="t" r="r" b="b"/>
            <a:pathLst>
              <a:path w="23494" h="24129">
                <a:moveTo>
                  <a:pt x="17870" y="23739"/>
                </a:moveTo>
                <a:lnTo>
                  <a:pt x="10896" y="23216"/>
                </a:lnTo>
                <a:lnTo>
                  <a:pt x="3835" y="22664"/>
                </a:lnTo>
                <a:lnTo>
                  <a:pt x="0" y="17811"/>
                </a:lnTo>
                <a:lnTo>
                  <a:pt x="929" y="4213"/>
                </a:lnTo>
                <a:lnTo>
                  <a:pt x="5463" y="0"/>
                </a:lnTo>
                <a:lnTo>
                  <a:pt x="19323" y="1452"/>
                </a:lnTo>
                <a:lnTo>
                  <a:pt x="23158" y="5724"/>
                </a:lnTo>
                <a:lnTo>
                  <a:pt x="23158" y="12726"/>
                </a:lnTo>
                <a:lnTo>
                  <a:pt x="21996" y="19845"/>
                </a:lnTo>
                <a:lnTo>
                  <a:pt x="17870" y="23739"/>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73" name="object 273"/>
          <p:cNvSpPr/>
          <p:nvPr/>
        </p:nvSpPr>
        <p:spPr>
          <a:xfrm>
            <a:off x="4845370" y="6059105"/>
            <a:ext cx="15663" cy="15240"/>
          </a:xfrm>
          <a:custGeom>
            <a:avLst/>
            <a:gdLst/>
            <a:ahLst/>
            <a:cxnLst/>
            <a:rect l="l" t="t" r="r" b="b"/>
            <a:pathLst>
              <a:path w="23495" h="22859">
                <a:moveTo>
                  <a:pt x="11157" y="22751"/>
                </a:moveTo>
                <a:lnTo>
                  <a:pt x="4213" y="21938"/>
                </a:lnTo>
                <a:lnTo>
                  <a:pt x="0" y="18189"/>
                </a:lnTo>
                <a:lnTo>
                  <a:pt x="290" y="3980"/>
                </a:lnTo>
                <a:lnTo>
                  <a:pt x="4852" y="0"/>
                </a:lnTo>
                <a:lnTo>
                  <a:pt x="18654" y="86"/>
                </a:lnTo>
                <a:lnTo>
                  <a:pt x="22955" y="4445"/>
                </a:lnTo>
                <a:lnTo>
                  <a:pt x="22432" y="18334"/>
                </a:lnTo>
                <a:lnTo>
                  <a:pt x="18305" y="22315"/>
                </a:lnTo>
                <a:lnTo>
                  <a:pt x="11157" y="22751"/>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74" name="object 274"/>
          <p:cNvSpPr/>
          <p:nvPr/>
        </p:nvSpPr>
        <p:spPr>
          <a:xfrm>
            <a:off x="6945265" y="3959190"/>
            <a:ext cx="15240" cy="15240"/>
          </a:xfrm>
          <a:custGeom>
            <a:avLst/>
            <a:gdLst/>
            <a:ahLst/>
            <a:cxnLst/>
            <a:rect l="l" t="t" r="r" b="b"/>
            <a:pathLst>
              <a:path w="22859" h="22860">
                <a:moveTo>
                  <a:pt x="11390" y="22751"/>
                </a:moveTo>
                <a:lnTo>
                  <a:pt x="4329" y="22751"/>
                </a:lnTo>
                <a:lnTo>
                  <a:pt x="145" y="18654"/>
                </a:lnTo>
                <a:lnTo>
                  <a:pt x="0" y="4416"/>
                </a:lnTo>
                <a:lnTo>
                  <a:pt x="4474" y="406"/>
                </a:lnTo>
                <a:lnTo>
                  <a:pt x="18305" y="0"/>
                </a:lnTo>
                <a:lnTo>
                  <a:pt x="21996" y="4416"/>
                </a:lnTo>
                <a:lnTo>
                  <a:pt x="22809" y="11332"/>
                </a:lnTo>
                <a:lnTo>
                  <a:pt x="21879" y="18044"/>
                </a:lnTo>
                <a:lnTo>
                  <a:pt x="18567" y="22722"/>
                </a:lnTo>
                <a:lnTo>
                  <a:pt x="11390" y="22722"/>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75" name="object 275"/>
          <p:cNvSpPr/>
          <p:nvPr/>
        </p:nvSpPr>
        <p:spPr>
          <a:xfrm>
            <a:off x="5991303" y="3959287"/>
            <a:ext cx="15663" cy="15240"/>
          </a:xfrm>
          <a:custGeom>
            <a:avLst/>
            <a:gdLst/>
            <a:ahLst/>
            <a:cxnLst/>
            <a:rect l="l" t="t" r="r" b="b"/>
            <a:pathLst>
              <a:path w="23495" h="22860">
                <a:moveTo>
                  <a:pt x="11942" y="22838"/>
                </a:moveTo>
                <a:lnTo>
                  <a:pt x="4213" y="21938"/>
                </a:lnTo>
                <a:lnTo>
                  <a:pt x="0" y="18189"/>
                </a:lnTo>
                <a:lnTo>
                  <a:pt x="290" y="3980"/>
                </a:lnTo>
                <a:lnTo>
                  <a:pt x="4852" y="0"/>
                </a:lnTo>
                <a:lnTo>
                  <a:pt x="18625" y="87"/>
                </a:lnTo>
                <a:lnTo>
                  <a:pt x="22867" y="4445"/>
                </a:lnTo>
                <a:lnTo>
                  <a:pt x="22519" y="18509"/>
                </a:lnTo>
                <a:lnTo>
                  <a:pt x="18015" y="22054"/>
                </a:lnTo>
                <a:lnTo>
                  <a:pt x="11942" y="22838"/>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76" name="object 276"/>
          <p:cNvSpPr/>
          <p:nvPr/>
        </p:nvSpPr>
        <p:spPr>
          <a:xfrm>
            <a:off x="8662286" y="5104969"/>
            <a:ext cx="15663" cy="15663"/>
          </a:xfrm>
          <a:custGeom>
            <a:avLst/>
            <a:gdLst/>
            <a:ahLst/>
            <a:cxnLst/>
            <a:rect l="l" t="t" r="r" b="b"/>
            <a:pathLst>
              <a:path w="23494" h="23495">
                <a:moveTo>
                  <a:pt x="5171" y="23274"/>
                </a:moveTo>
                <a:lnTo>
                  <a:pt x="1045" y="18916"/>
                </a:lnTo>
                <a:lnTo>
                  <a:pt x="0" y="5084"/>
                </a:lnTo>
                <a:lnTo>
                  <a:pt x="4242" y="697"/>
                </a:lnTo>
                <a:lnTo>
                  <a:pt x="18102" y="0"/>
                </a:lnTo>
                <a:lnTo>
                  <a:pt x="21996" y="4329"/>
                </a:lnTo>
                <a:lnTo>
                  <a:pt x="23274" y="10373"/>
                </a:lnTo>
                <a:lnTo>
                  <a:pt x="22896" y="18044"/>
                </a:lnTo>
                <a:lnTo>
                  <a:pt x="19467" y="22519"/>
                </a:lnTo>
                <a:lnTo>
                  <a:pt x="12378" y="22896"/>
                </a:lnTo>
                <a:lnTo>
                  <a:pt x="5171" y="2327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77" name="object 277"/>
          <p:cNvSpPr/>
          <p:nvPr/>
        </p:nvSpPr>
        <p:spPr>
          <a:xfrm>
            <a:off x="4845447" y="5294071"/>
            <a:ext cx="15240" cy="15240"/>
          </a:xfrm>
          <a:custGeom>
            <a:avLst/>
            <a:gdLst/>
            <a:ahLst/>
            <a:cxnLst/>
            <a:rect l="l" t="t" r="r" b="b"/>
            <a:pathLst>
              <a:path w="22859" h="22859">
                <a:moveTo>
                  <a:pt x="11390" y="22751"/>
                </a:moveTo>
                <a:lnTo>
                  <a:pt x="4329" y="22751"/>
                </a:lnTo>
                <a:lnTo>
                  <a:pt x="145" y="18654"/>
                </a:lnTo>
                <a:lnTo>
                  <a:pt x="0" y="4416"/>
                </a:lnTo>
                <a:lnTo>
                  <a:pt x="4474" y="406"/>
                </a:lnTo>
                <a:lnTo>
                  <a:pt x="18305" y="0"/>
                </a:lnTo>
                <a:lnTo>
                  <a:pt x="21996" y="4416"/>
                </a:lnTo>
                <a:lnTo>
                  <a:pt x="22809" y="11332"/>
                </a:lnTo>
                <a:lnTo>
                  <a:pt x="21879" y="18044"/>
                </a:lnTo>
                <a:lnTo>
                  <a:pt x="18567" y="22722"/>
                </a:lnTo>
                <a:lnTo>
                  <a:pt x="11390" y="22722"/>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78" name="object 278"/>
          <p:cNvSpPr/>
          <p:nvPr/>
        </p:nvSpPr>
        <p:spPr>
          <a:xfrm>
            <a:off x="5035578" y="5293703"/>
            <a:ext cx="15663" cy="16087"/>
          </a:xfrm>
          <a:custGeom>
            <a:avLst/>
            <a:gdLst/>
            <a:ahLst/>
            <a:cxnLst/>
            <a:rect l="l" t="t" r="r" b="b"/>
            <a:pathLst>
              <a:path w="23495" h="24129">
                <a:moveTo>
                  <a:pt x="17841" y="23884"/>
                </a:moveTo>
                <a:lnTo>
                  <a:pt x="10867" y="23274"/>
                </a:lnTo>
                <a:lnTo>
                  <a:pt x="3835" y="22693"/>
                </a:lnTo>
                <a:lnTo>
                  <a:pt x="0" y="17783"/>
                </a:lnTo>
                <a:lnTo>
                  <a:pt x="1075" y="4184"/>
                </a:lnTo>
                <a:lnTo>
                  <a:pt x="5637" y="0"/>
                </a:lnTo>
                <a:lnTo>
                  <a:pt x="19497" y="1539"/>
                </a:lnTo>
                <a:lnTo>
                  <a:pt x="23274" y="5898"/>
                </a:lnTo>
                <a:lnTo>
                  <a:pt x="23216" y="12872"/>
                </a:lnTo>
                <a:lnTo>
                  <a:pt x="22025" y="19991"/>
                </a:lnTo>
                <a:lnTo>
                  <a:pt x="17841" y="23884"/>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79" name="object 279"/>
          <p:cNvSpPr/>
          <p:nvPr/>
        </p:nvSpPr>
        <p:spPr>
          <a:xfrm>
            <a:off x="7135763" y="3959190"/>
            <a:ext cx="15240" cy="15240"/>
          </a:xfrm>
          <a:custGeom>
            <a:avLst/>
            <a:gdLst/>
            <a:ahLst/>
            <a:cxnLst/>
            <a:rect l="l" t="t" r="r" b="b"/>
            <a:pathLst>
              <a:path w="22859" h="22860">
                <a:moveTo>
                  <a:pt x="18247" y="22809"/>
                </a:moveTo>
                <a:lnTo>
                  <a:pt x="11158" y="22722"/>
                </a:lnTo>
                <a:lnTo>
                  <a:pt x="4038" y="22635"/>
                </a:lnTo>
                <a:lnTo>
                  <a:pt x="29" y="18073"/>
                </a:lnTo>
                <a:lnTo>
                  <a:pt x="0" y="4300"/>
                </a:lnTo>
                <a:lnTo>
                  <a:pt x="4329" y="0"/>
                </a:lnTo>
                <a:lnTo>
                  <a:pt x="18189" y="406"/>
                </a:lnTo>
                <a:lnTo>
                  <a:pt x="22199" y="4503"/>
                </a:lnTo>
                <a:lnTo>
                  <a:pt x="22693" y="11680"/>
                </a:lnTo>
                <a:lnTo>
                  <a:pt x="21967" y="18567"/>
                </a:lnTo>
                <a:lnTo>
                  <a:pt x="18247" y="22809"/>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80" name="object 280"/>
          <p:cNvSpPr/>
          <p:nvPr/>
        </p:nvSpPr>
        <p:spPr>
          <a:xfrm>
            <a:off x="5608428" y="4339915"/>
            <a:ext cx="15663" cy="16087"/>
          </a:xfrm>
          <a:custGeom>
            <a:avLst/>
            <a:gdLst/>
            <a:ahLst/>
            <a:cxnLst/>
            <a:rect l="l" t="t" r="r" b="b"/>
            <a:pathLst>
              <a:path w="23495" h="24129">
                <a:moveTo>
                  <a:pt x="5637" y="23623"/>
                </a:moveTo>
                <a:lnTo>
                  <a:pt x="1423" y="19352"/>
                </a:lnTo>
                <a:lnTo>
                  <a:pt x="0" y="5549"/>
                </a:lnTo>
                <a:lnTo>
                  <a:pt x="4242" y="1046"/>
                </a:lnTo>
                <a:lnTo>
                  <a:pt x="11070" y="522"/>
                </a:lnTo>
                <a:lnTo>
                  <a:pt x="17928" y="0"/>
                </a:lnTo>
                <a:lnTo>
                  <a:pt x="21967" y="4213"/>
                </a:lnTo>
                <a:lnTo>
                  <a:pt x="23390" y="10286"/>
                </a:lnTo>
                <a:lnTo>
                  <a:pt x="23158" y="17899"/>
                </a:lnTo>
                <a:lnTo>
                  <a:pt x="19904" y="22490"/>
                </a:lnTo>
                <a:lnTo>
                  <a:pt x="5637" y="23623"/>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81" name="object 281"/>
          <p:cNvSpPr/>
          <p:nvPr/>
        </p:nvSpPr>
        <p:spPr>
          <a:xfrm>
            <a:off x="7327483" y="3959113"/>
            <a:ext cx="15663" cy="15663"/>
          </a:xfrm>
          <a:custGeom>
            <a:avLst/>
            <a:gdLst/>
            <a:ahLst/>
            <a:cxnLst/>
            <a:rect l="l" t="t" r="r" b="b"/>
            <a:pathLst>
              <a:path w="23495" h="23495">
                <a:moveTo>
                  <a:pt x="4707" y="23013"/>
                </a:moveTo>
                <a:lnTo>
                  <a:pt x="726" y="18538"/>
                </a:lnTo>
                <a:lnTo>
                  <a:pt x="0" y="4474"/>
                </a:lnTo>
                <a:lnTo>
                  <a:pt x="4852" y="1249"/>
                </a:lnTo>
                <a:lnTo>
                  <a:pt x="10780" y="0"/>
                </a:lnTo>
                <a:lnTo>
                  <a:pt x="18189" y="958"/>
                </a:lnTo>
                <a:lnTo>
                  <a:pt x="22867" y="4242"/>
                </a:lnTo>
                <a:lnTo>
                  <a:pt x="23012" y="18480"/>
                </a:lnTo>
                <a:lnTo>
                  <a:pt x="18944" y="22693"/>
                </a:lnTo>
                <a:lnTo>
                  <a:pt x="11883" y="22838"/>
                </a:lnTo>
                <a:lnTo>
                  <a:pt x="4707" y="23013"/>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82" name="object 282"/>
          <p:cNvSpPr/>
          <p:nvPr/>
        </p:nvSpPr>
        <p:spPr>
          <a:xfrm>
            <a:off x="7518174" y="3959326"/>
            <a:ext cx="15663" cy="15240"/>
          </a:xfrm>
          <a:custGeom>
            <a:avLst/>
            <a:gdLst/>
            <a:ahLst/>
            <a:cxnLst/>
            <a:rect l="l" t="t" r="r" b="b"/>
            <a:pathLst>
              <a:path w="23495" h="22860">
                <a:moveTo>
                  <a:pt x="11158" y="22693"/>
                </a:moveTo>
                <a:lnTo>
                  <a:pt x="4213" y="21938"/>
                </a:lnTo>
                <a:lnTo>
                  <a:pt x="0" y="18189"/>
                </a:lnTo>
                <a:lnTo>
                  <a:pt x="232" y="3951"/>
                </a:lnTo>
                <a:lnTo>
                  <a:pt x="4823" y="0"/>
                </a:lnTo>
                <a:lnTo>
                  <a:pt x="18596" y="0"/>
                </a:lnTo>
                <a:lnTo>
                  <a:pt x="22896" y="4358"/>
                </a:lnTo>
                <a:lnTo>
                  <a:pt x="22432" y="18247"/>
                </a:lnTo>
                <a:lnTo>
                  <a:pt x="18306" y="22228"/>
                </a:lnTo>
                <a:lnTo>
                  <a:pt x="11158" y="22693"/>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83" name="object 283"/>
          <p:cNvSpPr/>
          <p:nvPr/>
        </p:nvSpPr>
        <p:spPr>
          <a:xfrm>
            <a:off x="8662363" y="5295389"/>
            <a:ext cx="15663" cy="16087"/>
          </a:xfrm>
          <a:custGeom>
            <a:avLst/>
            <a:gdLst/>
            <a:ahLst/>
            <a:cxnLst/>
            <a:rect l="l" t="t" r="r" b="b"/>
            <a:pathLst>
              <a:path w="23494" h="24129">
                <a:moveTo>
                  <a:pt x="5317" y="23652"/>
                </a:moveTo>
                <a:lnTo>
                  <a:pt x="813" y="19409"/>
                </a:lnTo>
                <a:lnTo>
                  <a:pt x="0" y="5753"/>
                </a:lnTo>
                <a:lnTo>
                  <a:pt x="3893" y="958"/>
                </a:lnTo>
                <a:lnTo>
                  <a:pt x="17956" y="0"/>
                </a:lnTo>
                <a:lnTo>
                  <a:pt x="22054" y="3980"/>
                </a:lnTo>
                <a:lnTo>
                  <a:pt x="23129" y="11070"/>
                </a:lnTo>
                <a:lnTo>
                  <a:pt x="23042" y="18102"/>
                </a:lnTo>
                <a:lnTo>
                  <a:pt x="19206" y="22402"/>
                </a:lnTo>
                <a:lnTo>
                  <a:pt x="12407" y="23013"/>
                </a:lnTo>
                <a:lnTo>
                  <a:pt x="5317" y="23652"/>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84" name="object 284"/>
          <p:cNvSpPr/>
          <p:nvPr/>
        </p:nvSpPr>
        <p:spPr>
          <a:xfrm>
            <a:off x="5608544" y="4149573"/>
            <a:ext cx="15663" cy="15663"/>
          </a:xfrm>
          <a:custGeom>
            <a:avLst/>
            <a:gdLst/>
            <a:ahLst/>
            <a:cxnLst/>
            <a:rect l="l" t="t" r="r" b="b"/>
            <a:pathLst>
              <a:path w="23495" h="23495">
                <a:moveTo>
                  <a:pt x="11303" y="23158"/>
                </a:moveTo>
                <a:lnTo>
                  <a:pt x="4387" y="21996"/>
                </a:lnTo>
                <a:lnTo>
                  <a:pt x="0" y="18247"/>
                </a:lnTo>
                <a:lnTo>
                  <a:pt x="1016" y="4387"/>
                </a:lnTo>
                <a:lnTo>
                  <a:pt x="5143" y="0"/>
                </a:lnTo>
                <a:lnTo>
                  <a:pt x="19381" y="755"/>
                </a:lnTo>
                <a:lnTo>
                  <a:pt x="23332" y="5114"/>
                </a:lnTo>
                <a:lnTo>
                  <a:pt x="22751" y="19293"/>
                </a:lnTo>
                <a:lnTo>
                  <a:pt x="17957" y="22461"/>
                </a:lnTo>
                <a:lnTo>
                  <a:pt x="11303" y="23158"/>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85" name="object 285"/>
          <p:cNvSpPr/>
          <p:nvPr/>
        </p:nvSpPr>
        <p:spPr>
          <a:xfrm>
            <a:off x="4845137" y="5486042"/>
            <a:ext cx="15663" cy="15663"/>
          </a:xfrm>
          <a:custGeom>
            <a:avLst/>
            <a:gdLst/>
            <a:ahLst/>
            <a:cxnLst/>
            <a:rect l="l" t="t" r="r" b="b"/>
            <a:pathLst>
              <a:path w="23495" h="23495">
                <a:moveTo>
                  <a:pt x="5288" y="23129"/>
                </a:moveTo>
                <a:lnTo>
                  <a:pt x="958" y="19148"/>
                </a:lnTo>
                <a:lnTo>
                  <a:pt x="0" y="4707"/>
                </a:lnTo>
                <a:lnTo>
                  <a:pt x="4881" y="1598"/>
                </a:lnTo>
                <a:lnTo>
                  <a:pt x="10663" y="0"/>
                </a:lnTo>
                <a:lnTo>
                  <a:pt x="18276" y="377"/>
                </a:lnTo>
                <a:lnTo>
                  <a:pt x="22838" y="3980"/>
                </a:lnTo>
                <a:lnTo>
                  <a:pt x="23303" y="17724"/>
                </a:lnTo>
                <a:lnTo>
                  <a:pt x="19381" y="22461"/>
                </a:lnTo>
                <a:lnTo>
                  <a:pt x="12291" y="22780"/>
                </a:lnTo>
                <a:lnTo>
                  <a:pt x="5288" y="23129"/>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86" name="object 286"/>
          <p:cNvSpPr/>
          <p:nvPr/>
        </p:nvSpPr>
        <p:spPr>
          <a:xfrm>
            <a:off x="8662499" y="5868569"/>
            <a:ext cx="15240" cy="15240"/>
          </a:xfrm>
          <a:custGeom>
            <a:avLst/>
            <a:gdLst/>
            <a:ahLst/>
            <a:cxnLst/>
            <a:rect l="l" t="t" r="r" b="b"/>
            <a:pathLst>
              <a:path w="22859" h="22859">
                <a:moveTo>
                  <a:pt x="18101" y="22693"/>
                </a:moveTo>
                <a:lnTo>
                  <a:pt x="11302" y="22693"/>
                </a:lnTo>
                <a:lnTo>
                  <a:pt x="4300" y="22693"/>
                </a:lnTo>
                <a:lnTo>
                  <a:pt x="0" y="18364"/>
                </a:lnTo>
                <a:lnTo>
                  <a:pt x="406" y="4503"/>
                </a:lnTo>
                <a:lnTo>
                  <a:pt x="4503" y="493"/>
                </a:lnTo>
                <a:lnTo>
                  <a:pt x="11680" y="0"/>
                </a:lnTo>
                <a:lnTo>
                  <a:pt x="18567" y="726"/>
                </a:lnTo>
                <a:lnTo>
                  <a:pt x="22809" y="4445"/>
                </a:lnTo>
                <a:lnTo>
                  <a:pt x="22664" y="18683"/>
                </a:lnTo>
                <a:lnTo>
                  <a:pt x="18101" y="22693"/>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87" name="object 287"/>
          <p:cNvSpPr/>
          <p:nvPr/>
        </p:nvSpPr>
        <p:spPr>
          <a:xfrm>
            <a:off x="5799159" y="4149553"/>
            <a:ext cx="15663" cy="15663"/>
          </a:xfrm>
          <a:custGeom>
            <a:avLst/>
            <a:gdLst/>
            <a:ahLst/>
            <a:cxnLst/>
            <a:rect l="l" t="t" r="r" b="b"/>
            <a:pathLst>
              <a:path w="23495" h="23495">
                <a:moveTo>
                  <a:pt x="5404" y="23216"/>
                </a:moveTo>
                <a:lnTo>
                  <a:pt x="668" y="19293"/>
                </a:lnTo>
                <a:lnTo>
                  <a:pt x="0" y="5172"/>
                </a:lnTo>
                <a:lnTo>
                  <a:pt x="3980" y="784"/>
                </a:lnTo>
                <a:lnTo>
                  <a:pt x="18276" y="0"/>
                </a:lnTo>
                <a:lnTo>
                  <a:pt x="21763" y="4503"/>
                </a:lnTo>
                <a:lnTo>
                  <a:pt x="23100" y="11274"/>
                </a:lnTo>
                <a:lnTo>
                  <a:pt x="22751" y="18160"/>
                </a:lnTo>
                <a:lnTo>
                  <a:pt x="19148" y="22722"/>
                </a:lnTo>
                <a:lnTo>
                  <a:pt x="12203" y="22955"/>
                </a:lnTo>
                <a:lnTo>
                  <a:pt x="5404" y="23216"/>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88" name="object 288"/>
          <p:cNvSpPr/>
          <p:nvPr/>
        </p:nvSpPr>
        <p:spPr>
          <a:xfrm>
            <a:off x="8662151" y="6441225"/>
            <a:ext cx="15663" cy="16087"/>
          </a:xfrm>
          <a:custGeom>
            <a:avLst/>
            <a:gdLst/>
            <a:ahLst/>
            <a:cxnLst/>
            <a:rect l="l" t="t" r="r" b="b"/>
            <a:pathLst>
              <a:path w="23494" h="24129">
                <a:moveTo>
                  <a:pt x="17782" y="23710"/>
                </a:moveTo>
                <a:lnTo>
                  <a:pt x="4213" y="22635"/>
                </a:lnTo>
                <a:lnTo>
                  <a:pt x="0" y="18044"/>
                </a:lnTo>
                <a:lnTo>
                  <a:pt x="1540" y="4242"/>
                </a:lnTo>
                <a:lnTo>
                  <a:pt x="5840" y="0"/>
                </a:lnTo>
                <a:lnTo>
                  <a:pt x="20078" y="1249"/>
                </a:lnTo>
                <a:lnTo>
                  <a:pt x="23303" y="5869"/>
                </a:lnTo>
                <a:lnTo>
                  <a:pt x="23449" y="12785"/>
                </a:lnTo>
                <a:lnTo>
                  <a:pt x="22170" y="19758"/>
                </a:lnTo>
                <a:lnTo>
                  <a:pt x="17782" y="23710"/>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89" name="object 289"/>
          <p:cNvSpPr/>
          <p:nvPr/>
        </p:nvSpPr>
        <p:spPr>
          <a:xfrm>
            <a:off x="5991128" y="4149515"/>
            <a:ext cx="16087" cy="15663"/>
          </a:xfrm>
          <a:custGeom>
            <a:avLst/>
            <a:gdLst/>
            <a:ahLst/>
            <a:cxnLst/>
            <a:rect l="l" t="t" r="r" b="b"/>
            <a:pathLst>
              <a:path w="24129" h="23495">
                <a:moveTo>
                  <a:pt x="12349" y="23245"/>
                </a:moveTo>
                <a:lnTo>
                  <a:pt x="5666" y="22664"/>
                </a:lnTo>
                <a:lnTo>
                  <a:pt x="813" y="19555"/>
                </a:lnTo>
                <a:lnTo>
                  <a:pt x="0" y="5433"/>
                </a:lnTo>
                <a:lnTo>
                  <a:pt x="3864" y="987"/>
                </a:lnTo>
                <a:lnTo>
                  <a:pt x="10925" y="493"/>
                </a:lnTo>
                <a:lnTo>
                  <a:pt x="18131" y="0"/>
                </a:lnTo>
                <a:lnTo>
                  <a:pt x="22315" y="4329"/>
                </a:lnTo>
                <a:lnTo>
                  <a:pt x="23565" y="18189"/>
                </a:lnTo>
                <a:lnTo>
                  <a:pt x="19177" y="21967"/>
                </a:lnTo>
                <a:lnTo>
                  <a:pt x="12349" y="23245"/>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90" name="object 290"/>
          <p:cNvSpPr/>
          <p:nvPr/>
        </p:nvSpPr>
        <p:spPr>
          <a:xfrm>
            <a:off x="8662461" y="5678032"/>
            <a:ext cx="15663" cy="15663"/>
          </a:xfrm>
          <a:custGeom>
            <a:avLst/>
            <a:gdLst/>
            <a:ahLst/>
            <a:cxnLst/>
            <a:rect l="l" t="t" r="r" b="b"/>
            <a:pathLst>
              <a:path w="23494" h="23495">
                <a:moveTo>
                  <a:pt x="17986" y="23071"/>
                </a:moveTo>
                <a:lnTo>
                  <a:pt x="3864" y="22373"/>
                </a:lnTo>
                <a:lnTo>
                  <a:pt x="0" y="17666"/>
                </a:lnTo>
                <a:lnTo>
                  <a:pt x="523" y="3893"/>
                </a:lnTo>
                <a:lnTo>
                  <a:pt x="5055" y="290"/>
                </a:lnTo>
                <a:lnTo>
                  <a:pt x="11971" y="0"/>
                </a:lnTo>
                <a:lnTo>
                  <a:pt x="18712" y="1365"/>
                </a:lnTo>
                <a:lnTo>
                  <a:pt x="23216" y="4881"/>
                </a:lnTo>
                <a:lnTo>
                  <a:pt x="22780" y="12087"/>
                </a:lnTo>
                <a:lnTo>
                  <a:pt x="22345" y="19119"/>
                </a:lnTo>
                <a:lnTo>
                  <a:pt x="17986" y="23071"/>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91" name="object 291"/>
          <p:cNvSpPr/>
          <p:nvPr/>
        </p:nvSpPr>
        <p:spPr>
          <a:xfrm>
            <a:off x="6181627" y="3959152"/>
            <a:ext cx="15663" cy="15663"/>
          </a:xfrm>
          <a:custGeom>
            <a:avLst/>
            <a:gdLst/>
            <a:ahLst/>
            <a:cxnLst/>
            <a:rect l="l" t="t" r="r" b="b"/>
            <a:pathLst>
              <a:path w="23495" h="23495">
                <a:moveTo>
                  <a:pt x="4619" y="22926"/>
                </a:moveTo>
                <a:lnTo>
                  <a:pt x="552" y="18451"/>
                </a:lnTo>
                <a:lnTo>
                  <a:pt x="0" y="4591"/>
                </a:lnTo>
                <a:lnTo>
                  <a:pt x="4445" y="900"/>
                </a:lnTo>
                <a:lnTo>
                  <a:pt x="11361" y="0"/>
                </a:lnTo>
                <a:lnTo>
                  <a:pt x="18044" y="900"/>
                </a:lnTo>
                <a:lnTo>
                  <a:pt x="22751" y="4155"/>
                </a:lnTo>
                <a:lnTo>
                  <a:pt x="22926" y="18393"/>
                </a:lnTo>
                <a:lnTo>
                  <a:pt x="18858" y="22635"/>
                </a:lnTo>
                <a:lnTo>
                  <a:pt x="11797" y="22780"/>
                </a:lnTo>
                <a:lnTo>
                  <a:pt x="4619" y="22926"/>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92" name="object 292"/>
          <p:cNvSpPr/>
          <p:nvPr/>
        </p:nvSpPr>
        <p:spPr>
          <a:xfrm>
            <a:off x="8662325" y="5485732"/>
            <a:ext cx="15663" cy="16087"/>
          </a:xfrm>
          <a:custGeom>
            <a:avLst/>
            <a:gdLst/>
            <a:ahLst/>
            <a:cxnLst/>
            <a:rect l="l" t="t" r="r" b="b"/>
            <a:pathLst>
              <a:path w="23494" h="24129">
                <a:moveTo>
                  <a:pt x="17870" y="23739"/>
                </a:moveTo>
                <a:lnTo>
                  <a:pt x="3835" y="22664"/>
                </a:lnTo>
                <a:lnTo>
                  <a:pt x="0" y="17811"/>
                </a:lnTo>
                <a:lnTo>
                  <a:pt x="929" y="4213"/>
                </a:lnTo>
                <a:lnTo>
                  <a:pt x="5463" y="0"/>
                </a:lnTo>
                <a:lnTo>
                  <a:pt x="12552" y="726"/>
                </a:lnTo>
                <a:lnTo>
                  <a:pt x="19322" y="1452"/>
                </a:lnTo>
                <a:lnTo>
                  <a:pt x="23158" y="5724"/>
                </a:lnTo>
                <a:lnTo>
                  <a:pt x="23158" y="12726"/>
                </a:lnTo>
                <a:lnTo>
                  <a:pt x="21995" y="19846"/>
                </a:lnTo>
                <a:lnTo>
                  <a:pt x="17870" y="23739"/>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93" name="object 293"/>
          <p:cNvSpPr/>
          <p:nvPr/>
        </p:nvSpPr>
        <p:spPr>
          <a:xfrm>
            <a:off x="5418355" y="4340128"/>
            <a:ext cx="15240" cy="15240"/>
          </a:xfrm>
          <a:custGeom>
            <a:avLst/>
            <a:gdLst/>
            <a:ahLst/>
            <a:cxnLst/>
            <a:rect l="l" t="t" r="r" b="b"/>
            <a:pathLst>
              <a:path w="22859" h="22859">
                <a:moveTo>
                  <a:pt x="4445" y="22838"/>
                </a:moveTo>
                <a:lnTo>
                  <a:pt x="232" y="18741"/>
                </a:lnTo>
                <a:lnTo>
                  <a:pt x="0" y="4445"/>
                </a:lnTo>
                <a:lnTo>
                  <a:pt x="4620" y="1075"/>
                </a:lnTo>
                <a:lnTo>
                  <a:pt x="11332" y="0"/>
                </a:lnTo>
                <a:lnTo>
                  <a:pt x="18276" y="639"/>
                </a:lnTo>
                <a:lnTo>
                  <a:pt x="22722" y="4300"/>
                </a:lnTo>
                <a:lnTo>
                  <a:pt x="22606" y="18160"/>
                </a:lnTo>
                <a:lnTo>
                  <a:pt x="18625" y="22722"/>
                </a:lnTo>
                <a:lnTo>
                  <a:pt x="11477" y="22780"/>
                </a:lnTo>
                <a:lnTo>
                  <a:pt x="4445" y="22838"/>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sp>
        <p:nvSpPr>
          <p:cNvPr id="294" name="object 294"/>
          <p:cNvSpPr/>
          <p:nvPr/>
        </p:nvSpPr>
        <p:spPr>
          <a:xfrm>
            <a:off x="4845177" y="5866747"/>
            <a:ext cx="15663" cy="16087"/>
          </a:xfrm>
          <a:custGeom>
            <a:avLst/>
            <a:gdLst/>
            <a:ahLst/>
            <a:cxnLst/>
            <a:rect l="l" t="t" r="r" b="b"/>
            <a:pathLst>
              <a:path w="23495" h="24129">
                <a:moveTo>
                  <a:pt x="5404" y="23536"/>
                </a:moveTo>
                <a:lnTo>
                  <a:pt x="958" y="19671"/>
                </a:lnTo>
                <a:lnTo>
                  <a:pt x="0" y="5433"/>
                </a:lnTo>
                <a:lnTo>
                  <a:pt x="4329" y="1249"/>
                </a:lnTo>
                <a:lnTo>
                  <a:pt x="11070" y="639"/>
                </a:lnTo>
                <a:lnTo>
                  <a:pt x="18160" y="0"/>
                </a:lnTo>
                <a:lnTo>
                  <a:pt x="21938" y="4387"/>
                </a:lnTo>
                <a:lnTo>
                  <a:pt x="23216" y="11215"/>
                </a:lnTo>
                <a:lnTo>
                  <a:pt x="22635" y="17869"/>
                </a:lnTo>
                <a:lnTo>
                  <a:pt x="19526" y="22722"/>
                </a:lnTo>
                <a:lnTo>
                  <a:pt x="5404" y="23536"/>
                </a:lnTo>
                <a:close/>
              </a:path>
            </a:pathLst>
          </a:custGeom>
          <a:solidFill>
            <a:srgbClr val="5279F2">
              <a:alpha val="9999"/>
            </a:srgbClr>
          </a:solidFill>
        </p:spPr>
        <p:txBody>
          <a:bodyPr wrap="square" lIns="0" tIns="0" rIns="0" bIns="0" rtlCol="0"/>
          <a:lstStyle/>
          <a:p>
            <a:pPr defTabSz="609630"/>
            <a:endParaRPr sz="1200" kern="0">
              <a:solidFill>
                <a:sysClr val="windowText" lastClr="000000"/>
              </a:solidFill>
            </a:endParaRPr>
          </a:p>
        </p:txBody>
      </p:sp>
      <p:grpSp>
        <p:nvGrpSpPr>
          <p:cNvPr id="295" name="object 295"/>
          <p:cNvGrpSpPr/>
          <p:nvPr/>
        </p:nvGrpSpPr>
        <p:grpSpPr>
          <a:xfrm>
            <a:off x="6038850" y="2347104"/>
            <a:ext cx="6153150" cy="3966210"/>
            <a:chOff x="9058275" y="3520656"/>
            <a:chExt cx="9229725" cy="5949315"/>
          </a:xfrm>
        </p:grpSpPr>
        <p:pic>
          <p:nvPicPr>
            <p:cNvPr id="296" name="object 296"/>
            <p:cNvPicPr/>
            <p:nvPr/>
          </p:nvPicPr>
          <p:blipFill>
            <a:blip r:embed="rId163" cstate="print"/>
            <a:stretch>
              <a:fillRect/>
            </a:stretch>
          </p:blipFill>
          <p:spPr>
            <a:xfrm>
              <a:off x="12593297" y="5640237"/>
              <a:ext cx="5694699" cy="3172979"/>
            </a:xfrm>
            <a:prstGeom prst="rect">
              <a:avLst/>
            </a:prstGeom>
          </p:spPr>
        </p:pic>
        <p:sp>
          <p:nvSpPr>
            <p:cNvPr id="297" name="object 297"/>
            <p:cNvSpPr/>
            <p:nvPr/>
          </p:nvSpPr>
          <p:spPr>
            <a:xfrm>
              <a:off x="11007166" y="8233943"/>
              <a:ext cx="7280909" cy="1236345"/>
            </a:xfrm>
            <a:custGeom>
              <a:avLst/>
              <a:gdLst/>
              <a:ahLst/>
              <a:cxnLst/>
              <a:rect l="l" t="t" r="r" b="b"/>
              <a:pathLst>
                <a:path w="7280909" h="1236345">
                  <a:moveTo>
                    <a:pt x="7280821" y="0"/>
                  </a:moveTo>
                  <a:lnTo>
                    <a:pt x="618566" y="0"/>
                  </a:lnTo>
                  <a:lnTo>
                    <a:pt x="570395" y="1866"/>
                  </a:lnTo>
                  <a:lnTo>
                    <a:pt x="523201" y="7391"/>
                  </a:lnTo>
                  <a:lnTo>
                    <a:pt x="477139" y="16408"/>
                  </a:lnTo>
                  <a:lnTo>
                    <a:pt x="432346" y="28790"/>
                  </a:lnTo>
                  <a:lnTo>
                    <a:pt x="388950" y="44399"/>
                  </a:lnTo>
                  <a:lnTo>
                    <a:pt x="347091" y="63080"/>
                  </a:lnTo>
                  <a:lnTo>
                    <a:pt x="306933" y="84721"/>
                  </a:lnTo>
                  <a:lnTo>
                    <a:pt x="268592" y="109156"/>
                  </a:lnTo>
                  <a:lnTo>
                    <a:pt x="232219" y="136245"/>
                  </a:lnTo>
                  <a:lnTo>
                    <a:pt x="197954" y="165874"/>
                  </a:lnTo>
                  <a:lnTo>
                    <a:pt x="165938" y="197878"/>
                  </a:lnTo>
                  <a:lnTo>
                    <a:pt x="136296" y="232117"/>
                  </a:lnTo>
                  <a:lnTo>
                    <a:pt x="109181" y="268465"/>
                  </a:lnTo>
                  <a:lnTo>
                    <a:pt x="84734" y="306768"/>
                  </a:lnTo>
                  <a:lnTo>
                    <a:pt x="63093" y="346887"/>
                  </a:lnTo>
                  <a:lnTo>
                    <a:pt x="44399" y="388696"/>
                  </a:lnTo>
                  <a:lnTo>
                    <a:pt x="28790" y="432028"/>
                  </a:lnTo>
                  <a:lnTo>
                    <a:pt x="16408" y="476770"/>
                  </a:lnTo>
                  <a:lnTo>
                    <a:pt x="7391" y="522770"/>
                  </a:lnTo>
                  <a:lnTo>
                    <a:pt x="1866" y="569899"/>
                  </a:lnTo>
                  <a:lnTo>
                    <a:pt x="0" y="617994"/>
                  </a:lnTo>
                  <a:lnTo>
                    <a:pt x="1866" y="666089"/>
                  </a:lnTo>
                  <a:lnTo>
                    <a:pt x="7391" y="713206"/>
                  </a:lnTo>
                  <a:lnTo>
                    <a:pt x="16408" y="759206"/>
                  </a:lnTo>
                  <a:lnTo>
                    <a:pt x="28790" y="803948"/>
                  </a:lnTo>
                  <a:lnTo>
                    <a:pt x="44399" y="847293"/>
                  </a:lnTo>
                  <a:lnTo>
                    <a:pt x="63093" y="889088"/>
                  </a:lnTo>
                  <a:lnTo>
                    <a:pt x="84734" y="929220"/>
                  </a:lnTo>
                  <a:lnTo>
                    <a:pt x="109181" y="967524"/>
                  </a:lnTo>
                  <a:lnTo>
                    <a:pt x="136296" y="1003871"/>
                  </a:lnTo>
                  <a:lnTo>
                    <a:pt x="165938" y="1038110"/>
                  </a:lnTo>
                  <a:lnTo>
                    <a:pt x="197954" y="1070114"/>
                  </a:lnTo>
                  <a:lnTo>
                    <a:pt x="232219" y="1099731"/>
                  </a:lnTo>
                  <a:lnTo>
                    <a:pt x="268592" y="1126832"/>
                  </a:lnTo>
                  <a:lnTo>
                    <a:pt x="306933" y="1151267"/>
                  </a:lnTo>
                  <a:lnTo>
                    <a:pt x="347091" y="1172895"/>
                  </a:lnTo>
                  <a:lnTo>
                    <a:pt x="388950" y="1191590"/>
                  </a:lnTo>
                  <a:lnTo>
                    <a:pt x="432333" y="1207198"/>
                  </a:lnTo>
                  <a:lnTo>
                    <a:pt x="477139" y="1219581"/>
                  </a:lnTo>
                  <a:lnTo>
                    <a:pt x="523201" y="1228598"/>
                  </a:lnTo>
                  <a:lnTo>
                    <a:pt x="570395" y="1234109"/>
                  </a:lnTo>
                  <a:lnTo>
                    <a:pt x="618566" y="1235976"/>
                  </a:lnTo>
                  <a:lnTo>
                    <a:pt x="7280821" y="1235976"/>
                  </a:lnTo>
                  <a:lnTo>
                    <a:pt x="7280821" y="1209332"/>
                  </a:lnTo>
                  <a:lnTo>
                    <a:pt x="7280821" y="26657"/>
                  </a:lnTo>
                  <a:lnTo>
                    <a:pt x="7280821" y="0"/>
                  </a:lnTo>
                  <a:close/>
                </a:path>
              </a:pathLst>
            </a:custGeom>
            <a:solidFill>
              <a:srgbClr val="5279F2"/>
            </a:solidFill>
          </p:spPr>
          <p:txBody>
            <a:bodyPr wrap="square" lIns="0" tIns="0" rIns="0" bIns="0" rtlCol="0"/>
            <a:lstStyle/>
            <a:p>
              <a:pPr defTabSz="609630"/>
              <a:endParaRPr sz="1200" kern="0">
                <a:solidFill>
                  <a:sysClr val="windowText" lastClr="000000"/>
                </a:solidFill>
              </a:endParaRPr>
            </a:p>
          </p:txBody>
        </p:sp>
        <p:sp>
          <p:nvSpPr>
            <p:cNvPr id="298" name="object 298"/>
            <p:cNvSpPr/>
            <p:nvPr/>
          </p:nvSpPr>
          <p:spPr>
            <a:xfrm>
              <a:off x="9148457" y="6564058"/>
              <a:ext cx="4238625" cy="1675764"/>
            </a:xfrm>
            <a:custGeom>
              <a:avLst/>
              <a:gdLst/>
              <a:ahLst/>
              <a:cxnLst/>
              <a:rect l="l" t="t" r="r" b="b"/>
              <a:pathLst>
                <a:path w="4238625" h="1675765">
                  <a:moveTo>
                    <a:pt x="4238625" y="837387"/>
                  </a:moveTo>
                  <a:lnTo>
                    <a:pt x="4237253" y="790041"/>
                  </a:lnTo>
                  <a:lnTo>
                    <a:pt x="4233291" y="743369"/>
                  </a:lnTo>
                  <a:lnTo>
                    <a:pt x="4226801" y="697433"/>
                  </a:lnTo>
                  <a:lnTo>
                    <a:pt x="4217822" y="652322"/>
                  </a:lnTo>
                  <a:lnTo>
                    <a:pt x="4206456" y="608088"/>
                  </a:lnTo>
                  <a:lnTo>
                    <a:pt x="4192752" y="564807"/>
                  </a:lnTo>
                  <a:lnTo>
                    <a:pt x="4176788" y="522554"/>
                  </a:lnTo>
                  <a:lnTo>
                    <a:pt x="4158640" y="481406"/>
                  </a:lnTo>
                  <a:lnTo>
                    <a:pt x="4138384" y="441426"/>
                  </a:lnTo>
                  <a:lnTo>
                    <a:pt x="4116082" y="402691"/>
                  </a:lnTo>
                  <a:lnTo>
                    <a:pt x="4091813" y="365290"/>
                  </a:lnTo>
                  <a:lnTo>
                    <a:pt x="4065651" y="329260"/>
                  </a:lnTo>
                  <a:lnTo>
                    <a:pt x="4037660" y="294703"/>
                  </a:lnTo>
                  <a:lnTo>
                    <a:pt x="4007929" y="261683"/>
                  </a:lnTo>
                  <a:lnTo>
                    <a:pt x="3976509" y="230263"/>
                  </a:lnTo>
                  <a:lnTo>
                    <a:pt x="3943477" y="200520"/>
                  </a:lnTo>
                  <a:lnTo>
                    <a:pt x="3908920" y="172529"/>
                  </a:lnTo>
                  <a:lnTo>
                    <a:pt x="3872903" y="146367"/>
                  </a:lnTo>
                  <a:lnTo>
                    <a:pt x="3835489" y="122097"/>
                  </a:lnTo>
                  <a:lnTo>
                    <a:pt x="3796754" y="99796"/>
                  </a:lnTo>
                  <a:lnTo>
                    <a:pt x="3756774" y="79540"/>
                  </a:lnTo>
                  <a:lnTo>
                    <a:pt x="3715626" y="61391"/>
                  </a:lnTo>
                  <a:lnTo>
                    <a:pt x="3673386" y="45440"/>
                  </a:lnTo>
                  <a:lnTo>
                    <a:pt x="3630104" y="31737"/>
                  </a:lnTo>
                  <a:lnTo>
                    <a:pt x="3585870" y="20358"/>
                  </a:lnTo>
                  <a:lnTo>
                    <a:pt x="3540747" y="11391"/>
                  </a:lnTo>
                  <a:lnTo>
                    <a:pt x="3494811" y="4889"/>
                  </a:lnTo>
                  <a:lnTo>
                    <a:pt x="3448139" y="939"/>
                  </a:lnTo>
                  <a:lnTo>
                    <a:pt x="3414839" y="0"/>
                  </a:lnTo>
                  <a:lnTo>
                    <a:pt x="0" y="0"/>
                  </a:lnTo>
                  <a:lnTo>
                    <a:pt x="0" y="35737"/>
                  </a:lnTo>
                  <a:lnTo>
                    <a:pt x="0" y="1639036"/>
                  </a:lnTo>
                  <a:lnTo>
                    <a:pt x="0" y="1675168"/>
                  </a:lnTo>
                  <a:lnTo>
                    <a:pt x="3400793" y="1675168"/>
                  </a:lnTo>
                  <a:lnTo>
                    <a:pt x="3448139" y="1673834"/>
                  </a:lnTo>
                  <a:lnTo>
                    <a:pt x="3494811" y="1669884"/>
                  </a:lnTo>
                  <a:lnTo>
                    <a:pt x="3540747" y="1663382"/>
                  </a:lnTo>
                  <a:lnTo>
                    <a:pt x="3585870" y="1654416"/>
                  </a:lnTo>
                  <a:lnTo>
                    <a:pt x="3630104" y="1643037"/>
                  </a:lnTo>
                  <a:lnTo>
                    <a:pt x="3673386" y="1629333"/>
                  </a:lnTo>
                  <a:lnTo>
                    <a:pt x="3715626" y="1613369"/>
                  </a:lnTo>
                  <a:lnTo>
                    <a:pt x="3756774" y="1595221"/>
                  </a:lnTo>
                  <a:lnTo>
                    <a:pt x="3796754" y="1574965"/>
                  </a:lnTo>
                  <a:lnTo>
                    <a:pt x="3835489" y="1552663"/>
                  </a:lnTo>
                  <a:lnTo>
                    <a:pt x="3872903" y="1528394"/>
                  </a:lnTo>
                  <a:lnTo>
                    <a:pt x="3908920" y="1502232"/>
                  </a:lnTo>
                  <a:lnTo>
                    <a:pt x="3943477" y="1474254"/>
                  </a:lnTo>
                  <a:lnTo>
                    <a:pt x="3976509" y="1444510"/>
                  </a:lnTo>
                  <a:lnTo>
                    <a:pt x="4007929" y="1413090"/>
                  </a:lnTo>
                  <a:lnTo>
                    <a:pt x="4037660" y="1380070"/>
                  </a:lnTo>
                  <a:lnTo>
                    <a:pt x="4065651" y="1345501"/>
                  </a:lnTo>
                  <a:lnTo>
                    <a:pt x="4091813" y="1309484"/>
                  </a:lnTo>
                  <a:lnTo>
                    <a:pt x="4116082" y="1272070"/>
                  </a:lnTo>
                  <a:lnTo>
                    <a:pt x="4138384" y="1233335"/>
                  </a:lnTo>
                  <a:lnTo>
                    <a:pt x="4158640" y="1193368"/>
                  </a:lnTo>
                  <a:lnTo>
                    <a:pt x="4176788" y="1152220"/>
                  </a:lnTo>
                  <a:lnTo>
                    <a:pt x="4192752" y="1109967"/>
                  </a:lnTo>
                  <a:lnTo>
                    <a:pt x="4206456" y="1066685"/>
                  </a:lnTo>
                  <a:lnTo>
                    <a:pt x="4217822" y="1022451"/>
                  </a:lnTo>
                  <a:lnTo>
                    <a:pt x="4226801" y="977328"/>
                  </a:lnTo>
                  <a:lnTo>
                    <a:pt x="4233291" y="931392"/>
                  </a:lnTo>
                  <a:lnTo>
                    <a:pt x="4237253" y="884720"/>
                  </a:lnTo>
                  <a:lnTo>
                    <a:pt x="4238625" y="837387"/>
                  </a:lnTo>
                  <a:close/>
                </a:path>
              </a:pathLst>
            </a:custGeom>
            <a:solidFill>
              <a:srgbClr val="FFFFFF"/>
            </a:solidFill>
          </p:spPr>
          <p:txBody>
            <a:bodyPr wrap="square" lIns="0" tIns="0" rIns="0" bIns="0" rtlCol="0"/>
            <a:lstStyle/>
            <a:p>
              <a:pPr defTabSz="609630"/>
              <a:endParaRPr sz="1200" kern="0">
                <a:solidFill>
                  <a:sysClr val="windowText" lastClr="000000"/>
                </a:solidFill>
              </a:endParaRPr>
            </a:p>
          </p:txBody>
        </p:sp>
        <p:pic>
          <p:nvPicPr>
            <p:cNvPr id="299" name="object 299"/>
            <p:cNvPicPr/>
            <p:nvPr/>
          </p:nvPicPr>
          <p:blipFill>
            <a:blip r:embed="rId164" cstate="print"/>
            <a:stretch>
              <a:fillRect/>
            </a:stretch>
          </p:blipFill>
          <p:spPr>
            <a:xfrm>
              <a:off x="9143999" y="3606383"/>
              <a:ext cx="7114292" cy="4378026"/>
            </a:xfrm>
            <a:prstGeom prst="rect">
              <a:avLst/>
            </a:prstGeom>
          </p:spPr>
        </p:pic>
        <p:sp>
          <p:nvSpPr>
            <p:cNvPr id="300" name="object 300"/>
            <p:cNvSpPr/>
            <p:nvPr/>
          </p:nvSpPr>
          <p:spPr>
            <a:xfrm>
              <a:off x="9143999" y="3606381"/>
              <a:ext cx="7115175" cy="4378325"/>
            </a:xfrm>
            <a:custGeom>
              <a:avLst/>
              <a:gdLst/>
              <a:ahLst/>
              <a:cxnLst/>
              <a:rect l="l" t="t" r="r" b="b"/>
              <a:pathLst>
                <a:path w="7115175" h="4378325">
                  <a:moveTo>
                    <a:pt x="7115098" y="3923823"/>
                  </a:moveTo>
                  <a:lnTo>
                    <a:pt x="7100727" y="4000360"/>
                  </a:lnTo>
                  <a:lnTo>
                    <a:pt x="7086922" y="4043110"/>
                  </a:lnTo>
                  <a:lnTo>
                    <a:pt x="7069577" y="4084137"/>
                  </a:lnTo>
                  <a:lnTo>
                    <a:pt x="7048873" y="4123260"/>
                  </a:lnTo>
                  <a:lnTo>
                    <a:pt x="7024993" y="4160296"/>
                  </a:lnTo>
                  <a:lnTo>
                    <a:pt x="6998117" y="4195064"/>
                  </a:lnTo>
                  <a:lnTo>
                    <a:pt x="6968429" y="4227383"/>
                  </a:lnTo>
                  <a:lnTo>
                    <a:pt x="6936109" y="4257070"/>
                  </a:lnTo>
                  <a:lnTo>
                    <a:pt x="6901339" y="4283943"/>
                  </a:lnTo>
                  <a:lnTo>
                    <a:pt x="6864302" y="4307822"/>
                  </a:lnTo>
                  <a:lnTo>
                    <a:pt x="6825179" y="4328523"/>
                  </a:lnTo>
                  <a:lnTo>
                    <a:pt x="6784151" y="4345867"/>
                  </a:lnTo>
                  <a:lnTo>
                    <a:pt x="6741402" y="4359670"/>
                  </a:lnTo>
                  <a:lnTo>
                    <a:pt x="6697112" y="4369751"/>
                  </a:lnTo>
                  <a:lnTo>
                    <a:pt x="6651464" y="4375929"/>
                  </a:lnTo>
                  <a:lnTo>
                    <a:pt x="6604644" y="4378028"/>
                  </a:lnTo>
                  <a:lnTo>
                    <a:pt x="514393" y="4378030"/>
                  </a:lnTo>
                  <a:lnTo>
                    <a:pt x="467568" y="4375930"/>
                  </a:lnTo>
                  <a:lnTo>
                    <a:pt x="421920" y="4369747"/>
                  </a:lnTo>
                  <a:lnTo>
                    <a:pt x="377632" y="4359660"/>
                  </a:lnTo>
                  <a:lnTo>
                    <a:pt x="334885" y="4345852"/>
                  </a:lnTo>
                  <a:lnTo>
                    <a:pt x="293861" y="4328505"/>
                  </a:lnTo>
                  <a:lnTo>
                    <a:pt x="254741" y="4307800"/>
                  </a:lnTo>
                  <a:lnTo>
                    <a:pt x="217708" y="4283918"/>
                  </a:lnTo>
                  <a:lnTo>
                    <a:pt x="182942" y="4257043"/>
                  </a:lnTo>
                  <a:lnTo>
                    <a:pt x="150627" y="4227354"/>
                  </a:lnTo>
                  <a:lnTo>
                    <a:pt x="120944" y="4195035"/>
                  </a:lnTo>
                  <a:lnTo>
                    <a:pt x="94073" y="4160267"/>
                  </a:lnTo>
                  <a:lnTo>
                    <a:pt x="70198" y="4123231"/>
                  </a:lnTo>
                  <a:lnTo>
                    <a:pt x="49498" y="4084110"/>
                  </a:lnTo>
                  <a:lnTo>
                    <a:pt x="32157" y="4043086"/>
                  </a:lnTo>
                  <a:lnTo>
                    <a:pt x="18356" y="4000340"/>
                  </a:lnTo>
                  <a:lnTo>
                    <a:pt x="8276" y="3956053"/>
                  </a:lnTo>
                  <a:lnTo>
                    <a:pt x="2098" y="3910409"/>
                  </a:lnTo>
                  <a:lnTo>
                    <a:pt x="0" y="3863591"/>
                  </a:lnTo>
                  <a:lnTo>
                    <a:pt x="0" y="514337"/>
                  </a:lnTo>
                  <a:lnTo>
                    <a:pt x="2104" y="467517"/>
                  </a:lnTo>
                  <a:lnTo>
                    <a:pt x="8291" y="421875"/>
                  </a:lnTo>
                  <a:lnTo>
                    <a:pt x="18381" y="377592"/>
                  </a:lnTo>
                  <a:lnTo>
                    <a:pt x="32190" y="334851"/>
                  </a:lnTo>
                  <a:lnTo>
                    <a:pt x="49538" y="293833"/>
                  </a:lnTo>
                  <a:lnTo>
                    <a:pt x="70243" y="254719"/>
                  </a:lnTo>
                  <a:lnTo>
                    <a:pt x="94123" y="217692"/>
                  </a:lnTo>
                  <a:lnTo>
                    <a:pt x="120996" y="182932"/>
                  </a:lnTo>
                  <a:lnTo>
                    <a:pt x="150681" y="150622"/>
                  </a:lnTo>
                  <a:lnTo>
                    <a:pt x="182996" y="120943"/>
                  </a:lnTo>
                  <a:lnTo>
                    <a:pt x="217760" y="94076"/>
                  </a:lnTo>
                  <a:lnTo>
                    <a:pt x="254790" y="70203"/>
                  </a:lnTo>
                  <a:lnTo>
                    <a:pt x="293905" y="49506"/>
                  </a:lnTo>
                  <a:lnTo>
                    <a:pt x="334923" y="32165"/>
                  </a:lnTo>
                  <a:lnTo>
                    <a:pt x="377663" y="18364"/>
                  </a:lnTo>
                  <a:lnTo>
                    <a:pt x="421943" y="8282"/>
                  </a:lnTo>
                  <a:lnTo>
                    <a:pt x="467582" y="2101"/>
                  </a:lnTo>
                  <a:lnTo>
                    <a:pt x="514397" y="0"/>
                  </a:lnTo>
                  <a:lnTo>
                    <a:pt x="6604644" y="2"/>
                  </a:lnTo>
                  <a:lnTo>
                    <a:pt x="6651461" y="2092"/>
                  </a:lnTo>
                  <a:lnTo>
                    <a:pt x="6697102" y="8269"/>
                  </a:lnTo>
                  <a:lnTo>
                    <a:pt x="6741385" y="18348"/>
                  </a:lnTo>
                  <a:lnTo>
                    <a:pt x="6784128" y="32147"/>
                  </a:lnTo>
                  <a:lnTo>
                    <a:pt x="6825149" y="49486"/>
                  </a:lnTo>
                  <a:lnTo>
                    <a:pt x="6864268" y="70182"/>
                  </a:lnTo>
                  <a:lnTo>
                    <a:pt x="6901302" y="94054"/>
                  </a:lnTo>
                  <a:lnTo>
                    <a:pt x="6936069" y="120921"/>
                  </a:lnTo>
                  <a:lnTo>
                    <a:pt x="6968388" y="150601"/>
                  </a:lnTo>
                  <a:lnTo>
                    <a:pt x="6998076" y="182913"/>
                  </a:lnTo>
                  <a:lnTo>
                    <a:pt x="7024953" y="217674"/>
                  </a:lnTo>
                  <a:lnTo>
                    <a:pt x="7048836" y="254704"/>
                  </a:lnTo>
                  <a:lnTo>
                    <a:pt x="7069543" y="293821"/>
                  </a:lnTo>
                  <a:lnTo>
                    <a:pt x="7086893" y="334842"/>
                  </a:lnTo>
                  <a:lnTo>
                    <a:pt x="7100704" y="377587"/>
                  </a:lnTo>
                  <a:lnTo>
                    <a:pt x="7110794" y="421874"/>
                  </a:lnTo>
                  <a:lnTo>
                    <a:pt x="7115077" y="454209"/>
                  </a:lnTo>
                </a:path>
              </a:pathLst>
            </a:custGeom>
            <a:ln w="171449">
              <a:solidFill>
                <a:srgbClr val="FFFFFF"/>
              </a:solidFill>
            </a:ln>
          </p:spPr>
          <p:txBody>
            <a:bodyPr wrap="square" lIns="0" tIns="0" rIns="0" bIns="0" rtlCol="0"/>
            <a:lstStyle/>
            <a:p>
              <a:pPr defTabSz="609630"/>
              <a:endParaRPr sz="1200" kern="0">
                <a:solidFill>
                  <a:sysClr val="windowText" lastClr="000000"/>
                </a:solidFill>
              </a:endParaRPr>
            </a:p>
          </p:txBody>
        </p:sp>
      </p:grpSp>
      <p:grpSp>
        <p:nvGrpSpPr>
          <p:cNvPr id="301" name="object 301"/>
          <p:cNvGrpSpPr/>
          <p:nvPr/>
        </p:nvGrpSpPr>
        <p:grpSpPr>
          <a:xfrm>
            <a:off x="1271719" y="2487848"/>
            <a:ext cx="513503" cy="513503"/>
            <a:chOff x="1907577" y="3731771"/>
            <a:chExt cx="770255" cy="770255"/>
          </a:xfrm>
        </p:grpSpPr>
        <p:sp>
          <p:nvSpPr>
            <p:cNvPr id="302" name="object 302"/>
            <p:cNvSpPr/>
            <p:nvPr/>
          </p:nvSpPr>
          <p:spPr>
            <a:xfrm>
              <a:off x="1907565" y="3731779"/>
              <a:ext cx="770255" cy="770255"/>
            </a:xfrm>
            <a:custGeom>
              <a:avLst/>
              <a:gdLst/>
              <a:ahLst/>
              <a:cxnLst/>
              <a:rect l="l" t="t" r="r" b="b"/>
              <a:pathLst>
                <a:path w="770255" h="770254">
                  <a:moveTo>
                    <a:pt x="770140" y="385229"/>
                  </a:moveTo>
                  <a:lnTo>
                    <a:pt x="766610" y="332917"/>
                  </a:lnTo>
                  <a:lnTo>
                    <a:pt x="756348" y="282752"/>
                  </a:lnTo>
                  <a:lnTo>
                    <a:pt x="739825" y="235204"/>
                  </a:lnTo>
                  <a:lnTo>
                    <a:pt x="717499" y="190728"/>
                  </a:lnTo>
                  <a:lnTo>
                    <a:pt x="689825" y="149783"/>
                  </a:lnTo>
                  <a:lnTo>
                    <a:pt x="657301" y="112826"/>
                  </a:lnTo>
                  <a:lnTo>
                    <a:pt x="620356" y="80302"/>
                  </a:lnTo>
                  <a:lnTo>
                    <a:pt x="579412" y="52641"/>
                  </a:lnTo>
                  <a:lnTo>
                    <a:pt x="534936" y="30314"/>
                  </a:lnTo>
                  <a:lnTo>
                    <a:pt x="487387" y="13779"/>
                  </a:lnTo>
                  <a:lnTo>
                    <a:pt x="437210" y="3517"/>
                  </a:lnTo>
                  <a:lnTo>
                    <a:pt x="384886" y="0"/>
                  </a:lnTo>
                  <a:lnTo>
                    <a:pt x="332714" y="3517"/>
                  </a:lnTo>
                  <a:lnTo>
                    <a:pt x="282651" y="13779"/>
                  </a:lnTo>
                  <a:lnTo>
                    <a:pt x="235165" y="30314"/>
                  </a:lnTo>
                  <a:lnTo>
                    <a:pt x="190715" y="52641"/>
                  </a:lnTo>
                  <a:lnTo>
                    <a:pt x="149783" y="80302"/>
                  </a:lnTo>
                  <a:lnTo>
                    <a:pt x="112839" y="112826"/>
                  </a:lnTo>
                  <a:lnTo>
                    <a:pt x="80314" y="149783"/>
                  </a:lnTo>
                  <a:lnTo>
                    <a:pt x="52654" y="190728"/>
                  </a:lnTo>
                  <a:lnTo>
                    <a:pt x="30314" y="235204"/>
                  </a:lnTo>
                  <a:lnTo>
                    <a:pt x="13792" y="282752"/>
                  </a:lnTo>
                  <a:lnTo>
                    <a:pt x="3530" y="332917"/>
                  </a:lnTo>
                  <a:lnTo>
                    <a:pt x="0" y="385229"/>
                  </a:lnTo>
                  <a:lnTo>
                    <a:pt x="3530" y="437426"/>
                  </a:lnTo>
                  <a:lnTo>
                    <a:pt x="13792" y="487489"/>
                  </a:lnTo>
                  <a:lnTo>
                    <a:pt x="30314" y="534974"/>
                  </a:lnTo>
                  <a:lnTo>
                    <a:pt x="52654" y="579424"/>
                  </a:lnTo>
                  <a:lnTo>
                    <a:pt x="80314" y="620356"/>
                  </a:lnTo>
                  <a:lnTo>
                    <a:pt x="112839" y="657301"/>
                  </a:lnTo>
                  <a:lnTo>
                    <a:pt x="149783" y="689940"/>
                  </a:lnTo>
                  <a:lnTo>
                    <a:pt x="190703" y="717638"/>
                  </a:lnTo>
                  <a:lnTo>
                    <a:pt x="235153" y="739952"/>
                  </a:lnTo>
                  <a:lnTo>
                    <a:pt x="282638" y="756424"/>
                  </a:lnTo>
                  <a:lnTo>
                    <a:pt x="332714" y="766635"/>
                  </a:lnTo>
                  <a:lnTo>
                    <a:pt x="384886" y="770128"/>
                  </a:lnTo>
                  <a:lnTo>
                    <a:pt x="437210" y="766635"/>
                  </a:lnTo>
                  <a:lnTo>
                    <a:pt x="487387" y="756424"/>
                  </a:lnTo>
                  <a:lnTo>
                    <a:pt x="534936" y="739952"/>
                  </a:lnTo>
                  <a:lnTo>
                    <a:pt x="577100" y="718794"/>
                  </a:lnTo>
                  <a:lnTo>
                    <a:pt x="579412" y="717638"/>
                  </a:lnTo>
                  <a:lnTo>
                    <a:pt x="620356" y="689940"/>
                  </a:lnTo>
                  <a:lnTo>
                    <a:pt x="657301" y="657301"/>
                  </a:lnTo>
                  <a:lnTo>
                    <a:pt x="689838" y="620356"/>
                  </a:lnTo>
                  <a:lnTo>
                    <a:pt x="717499" y="579424"/>
                  </a:lnTo>
                  <a:lnTo>
                    <a:pt x="739825" y="534974"/>
                  </a:lnTo>
                  <a:lnTo>
                    <a:pt x="756348" y="487489"/>
                  </a:lnTo>
                  <a:lnTo>
                    <a:pt x="766610" y="437426"/>
                  </a:lnTo>
                  <a:lnTo>
                    <a:pt x="770140" y="385229"/>
                  </a:lnTo>
                  <a:close/>
                </a:path>
              </a:pathLst>
            </a:custGeom>
            <a:solidFill>
              <a:srgbClr val="5279F2"/>
            </a:solidFill>
          </p:spPr>
          <p:txBody>
            <a:bodyPr wrap="square" lIns="0" tIns="0" rIns="0" bIns="0" rtlCol="0"/>
            <a:lstStyle/>
            <a:p>
              <a:pPr defTabSz="609630"/>
              <a:endParaRPr sz="1200" kern="0">
                <a:solidFill>
                  <a:sysClr val="windowText" lastClr="000000"/>
                </a:solidFill>
              </a:endParaRPr>
            </a:p>
          </p:txBody>
        </p:sp>
        <p:pic>
          <p:nvPicPr>
            <p:cNvPr id="303" name="object 303"/>
            <p:cNvPicPr/>
            <p:nvPr/>
          </p:nvPicPr>
          <p:blipFill>
            <a:blip r:embed="rId165" cstate="print"/>
            <a:stretch>
              <a:fillRect/>
            </a:stretch>
          </p:blipFill>
          <p:spPr>
            <a:xfrm>
              <a:off x="2314249" y="4132470"/>
              <a:ext cx="125289" cy="184830"/>
            </a:xfrm>
            <a:prstGeom prst="rect">
              <a:avLst/>
            </a:prstGeom>
          </p:spPr>
        </p:pic>
        <p:sp>
          <p:nvSpPr>
            <p:cNvPr id="304" name="object 304"/>
            <p:cNvSpPr/>
            <p:nvPr/>
          </p:nvSpPr>
          <p:spPr>
            <a:xfrm>
              <a:off x="2075616" y="3908331"/>
              <a:ext cx="414655" cy="417195"/>
            </a:xfrm>
            <a:custGeom>
              <a:avLst/>
              <a:gdLst/>
              <a:ahLst/>
              <a:cxnLst/>
              <a:rect l="l" t="t" r="r" b="b"/>
              <a:pathLst>
                <a:path w="414655" h="417195">
                  <a:moveTo>
                    <a:pt x="188002" y="304430"/>
                  </a:moveTo>
                  <a:lnTo>
                    <a:pt x="158128" y="304430"/>
                  </a:lnTo>
                  <a:lnTo>
                    <a:pt x="164186" y="301080"/>
                  </a:lnTo>
                  <a:lnTo>
                    <a:pt x="177213" y="292981"/>
                  </a:lnTo>
                  <a:lnTo>
                    <a:pt x="215570" y="264867"/>
                  </a:lnTo>
                  <a:lnTo>
                    <a:pt x="259951" y="226856"/>
                  </a:lnTo>
                  <a:lnTo>
                    <a:pt x="289572" y="194528"/>
                  </a:lnTo>
                  <a:lnTo>
                    <a:pt x="297335" y="179153"/>
                  </a:lnTo>
                  <a:lnTo>
                    <a:pt x="297109" y="175463"/>
                  </a:lnTo>
                  <a:lnTo>
                    <a:pt x="268184" y="150203"/>
                  </a:lnTo>
                  <a:lnTo>
                    <a:pt x="251297" y="143922"/>
                  </a:lnTo>
                  <a:lnTo>
                    <a:pt x="337388" y="0"/>
                  </a:lnTo>
                  <a:lnTo>
                    <a:pt x="369441" y="20658"/>
                  </a:lnTo>
                  <a:lnTo>
                    <a:pt x="343116" y="20658"/>
                  </a:lnTo>
                  <a:lnTo>
                    <a:pt x="274178" y="135902"/>
                  </a:lnTo>
                  <a:lnTo>
                    <a:pt x="309155" y="164758"/>
                  </a:lnTo>
                  <a:lnTo>
                    <a:pt x="313298" y="179153"/>
                  </a:lnTo>
                  <a:lnTo>
                    <a:pt x="313368" y="180310"/>
                  </a:lnTo>
                  <a:lnTo>
                    <a:pt x="287315" y="221397"/>
                  </a:lnTo>
                  <a:lnTo>
                    <a:pt x="259194" y="248613"/>
                  </a:lnTo>
                  <a:lnTo>
                    <a:pt x="226783" y="275793"/>
                  </a:lnTo>
                  <a:lnTo>
                    <a:pt x="205862" y="291807"/>
                  </a:lnTo>
                  <a:lnTo>
                    <a:pt x="188002" y="304430"/>
                  </a:lnTo>
                  <a:close/>
                </a:path>
                <a:path w="414655" h="417195">
                  <a:moveTo>
                    <a:pt x="149106" y="401506"/>
                  </a:moveTo>
                  <a:lnTo>
                    <a:pt x="98386" y="401506"/>
                  </a:lnTo>
                  <a:lnTo>
                    <a:pt x="105385" y="400944"/>
                  </a:lnTo>
                  <a:lnTo>
                    <a:pt x="113300" y="399265"/>
                  </a:lnTo>
                  <a:lnTo>
                    <a:pt x="152875" y="381864"/>
                  </a:lnTo>
                  <a:lnTo>
                    <a:pt x="200746" y="349965"/>
                  </a:lnTo>
                  <a:lnTo>
                    <a:pt x="251937" y="307638"/>
                  </a:lnTo>
                  <a:lnTo>
                    <a:pt x="302382" y="258456"/>
                  </a:lnTo>
                  <a:lnTo>
                    <a:pt x="345971" y="208259"/>
                  </a:lnTo>
                  <a:lnTo>
                    <a:pt x="371802" y="172390"/>
                  </a:lnTo>
                  <a:lnTo>
                    <a:pt x="393904" y="130275"/>
                  </a:lnTo>
                  <a:lnTo>
                    <a:pt x="399113" y="106033"/>
                  </a:lnTo>
                  <a:lnTo>
                    <a:pt x="397169" y="88485"/>
                  </a:lnTo>
                  <a:lnTo>
                    <a:pt x="391444" y="71883"/>
                  </a:lnTo>
                  <a:lnTo>
                    <a:pt x="391352" y="71614"/>
                  </a:lnTo>
                  <a:lnTo>
                    <a:pt x="368211" y="40148"/>
                  </a:lnTo>
                  <a:lnTo>
                    <a:pt x="343116" y="20658"/>
                  </a:lnTo>
                  <a:lnTo>
                    <a:pt x="369441" y="20658"/>
                  </a:lnTo>
                  <a:lnTo>
                    <a:pt x="398509" y="52634"/>
                  </a:lnTo>
                  <a:lnTo>
                    <a:pt x="408157" y="71614"/>
                  </a:lnTo>
                  <a:lnTo>
                    <a:pt x="408279" y="71883"/>
                  </a:lnTo>
                  <a:lnTo>
                    <a:pt x="411805" y="83044"/>
                  </a:lnTo>
                  <a:lnTo>
                    <a:pt x="413927" y="94440"/>
                  </a:lnTo>
                  <a:lnTo>
                    <a:pt x="414637" y="106033"/>
                  </a:lnTo>
                  <a:lnTo>
                    <a:pt x="414092" y="113263"/>
                  </a:lnTo>
                  <a:lnTo>
                    <a:pt x="398675" y="157284"/>
                  </a:lnTo>
                  <a:lnTo>
                    <a:pt x="376424" y="193335"/>
                  </a:lnTo>
                  <a:lnTo>
                    <a:pt x="337190" y="243169"/>
                  </a:lnTo>
                  <a:lnTo>
                    <a:pt x="288408" y="294745"/>
                  </a:lnTo>
                  <a:lnTo>
                    <a:pt x="235889" y="341977"/>
                  </a:lnTo>
                  <a:lnTo>
                    <a:pt x="185055" y="380164"/>
                  </a:lnTo>
                  <a:lnTo>
                    <a:pt x="160345" y="395467"/>
                  </a:lnTo>
                  <a:lnTo>
                    <a:pt x="149106" y="401506"/>
                  </a:lnTo>
                  <a:close/>
                </a:path>
                <a:path w="414655" h="417195">
                  <a:moveTo>
                    <a:pt x="98386" y="417027"/>
                  </a:moveTo>
                  <a:lnTo>
                    <a:pt x="45804" y="398747"/>
                  </a:lnTo>
                  <a:lnTo>
                    <a:pt x="11742" y="345249"/>
                  </a:lnTo>
                  <a:lnTo>
                    <a:pt x="1576" y="298853"/>
                  </a:lnTo>
                  <a:lnTo>
                    <a:pt x="1517" y="298486"/>
                  </a:lnTo>
                  <a:lnTo>
                    <a:pt x="519" y="286599"/>
                  </a:lnTo>
                  <a:lnTo>
                    <a:pt x="397" y="285140"/>
                  </a:lnTo>
                  <a:lnTo>
                    <a:pt x="270" y="283632"/>
                  </a:lnTo>
                  <a:lnTo>
                    <a:pt x="202" y="282815"/>
                  </a:lnTo>
                  <a:lnTo>
                    <a:pt x="0" y="276229"/>
                  </a:lnTo>
                  <a:lnTo>
                    <a:pt x="0" y="269854"/>
                  </a:lnTo>
                  <a:lnTo>
                    <a:pt x="137266" y="242690"/>
                  </a:lnTo>
                  <a:lnTo>
                    <a:pt x="137734" y="251636"/>
                  </a:lnTo>
                  <a:lnTo>
                    <a:pt x="138271" y="261330"/>
                  </a:lnTo>
                  <a:lnTo>
                    <a:pt x="123042" y="261330"/>
                  </a:lnTo>
                  <a:lnTo>
                    <a:pt x="15769" y="282559"/>
                  </a:lnTo>
                  <a:lnTo>
                    <a:pt x="21569" y="323207"/>
                  </a:lnTo>
                  <a:lnTo>
                    <a:pt x="38865" y="367146"/>
                  </a:lnTo>
                  <a:lnTo>
                    <a:pt x="74849" y="397670"/>
                  </a:lnTo>
                  <a:lnTo>
                    <a:pt x="98386" y="401506"/>
                  </a:lnTo>
                  <a:lnTo>
                    <a:pt x="149106" y="401506"/>
                  </a:lnTo>
                  <a:lnTo>
                    <a:pt x="148862" y="401637"/>
                  </a:lnTo>
                  <a:lnTo>
                    <a:pt x="138015" y="406788"/>
                  </a:lnTo>
                  <a:lnTo>
                    <a:pt x="126849" y="411254"/>
                  </a:lnTo>
                  <a:lnTo>
                    <a:pt x="116498" y="414455"/>
                  </a:lnTo>
                  <a:lnTo>
                    <a:pt x="106999" y="416383"/>
                  </a:lnTo>
                  <a:lnTo>
                    <a:pt x="98386" y="417027"/>
                  </a:lnTo>
                  <a:close/>
                </a:path>
                <a:path w="414655" h="417195">
                  <a:moveTo>
                    <a:pt x="156947" y="318669"/>
                  </a:moveTo>
                  <a:lnTo>
                    <a:pt x="127685" y="286599"/>
                  </a:lnTo>
                  <a:lnTo>
                    <a:pt x="123042" y="261330"/>
                  </a:lnTo>
                  <a:lnTo>
                    <a:pt x="138271" y="261330"/>
                  </a:lnTo>
                  <a:lnTo>
                    <a:pt x="138368" y="263073"/>
                  </a:lnTo>
                  <a:lnTo>
                    <a:pt x="141089" y="275322"/>
                  </a:lnTo>
                  <a:lnTo>
                    <a:pt x="158128" y="304430"/>
                  </a:lnTo>
                  <a:lnTo>
                    <a:pt x="188002" y="304430"/>
                  </a:lnTo>
                  <a:lnTo>
                    <a:pt x="186879" y="305224"/>
                  </a:lnTo>
                  <a:lnTo>
                    <a:pt x="171701" y="314668"/>
                  </a:lnTo>
                  <a:lnTo>
                    <a:pt x="164091" y="317756"/>
                  </a:lnTo>
                  <a:lnTo>
                    <a:pt x="164843" y="317756"/>
                  </a:lnTo>
                  <a:lnTo>
                    <a:pt x="156947" y="318669"/>
                  </a:lnTo>
                  <a:close/>
                </a:path>
              </a:pathLst>
            </a:custGeom>
            <a:solidFill>
              <a:srgbClr val="FFFFFF"/>
            </a:solidFill>
          </p:spPr>
          <p:txBody>
            <a:bodyPr wrap="square" lIns="0" tIns="0" rIns="0" bIns="0" rtlCol="0"/>
            <a:lstStyle/>
            <a:p>
              <a:pPr defTabSz="609630"/>
              <a:endParaRPr sz="1200" kern="0">
                <a:solidFill>
                  <a:sysClr val="windowText" lastClr="000000"/>
                </a:solidFill>
              </a:endParaRPr>
            </a:p>
          </p:txBody>
        </p:sp>
      </p:grpSp>
      <p:grpSp>
        <p:nvGrpSpPr>
          <p:cNvPr id="305" name="object 305"/>
          <p:cNvGrpSpPr/>
          <p:nvPr/>
        </p:nvGrpSpPr>
        <p:grpSpPr>
          <a:xfrm>
            <a:off x="1271719" y="3482849"/>
            <a:ext cx="513503" cy="513503"/>
            <a:chOff x="1907577" y="5224272"/>
            <a:chExt cx="770255" cy="770255"/>
          </a:xfrm>
        </p:grpSpPr>
        <p:sp>
          <p:nvSpPr>
            <p:cNvPr id="306" name="object 306"/>
            <p:cNvSpPr/>
            <p:nvPr/>
          </p:nvSpPr>
          <p:spPr>
            <a:xfrm>
              <a:off x="1907565" y="5224284"/>
              <a:ext cx="770255" cy="770255"/>
            </a:xfrm>
            <a:custGeom>
              <a:avLst/>
              <a:gdLst/>
              <a:ahLst/>
              <a:cxnLst/>
              <a:rect l="l" t="t" r="r" b="b"/>
              <a:pathLst>
                <a:path w="770255" h="770254">
                  <a:moveTo>
                    <a:pt x="770140" y="385229"/>
                  </a:moveTo>
                  <a:lnTo>
                    <a:pt x="766610" y="332917"/>
                  </a:lnTo>
                  <a:lnTo>
                    <a:pt x="756348" y="282752"/>
                  </a:lnTo>
                  <a:lnTo>
                    <a:pt x="739825" y="235191"/>
                  </a:lnTo>
                  <a:lnTo>
                    <a:pt x="717499" y="190715"/>
                  </a:lnTo>
                  <a:lnTo>
                    <a:pt x="689825" y="149783"/>
                  </a:lnTo>
                  <a:lnTo>
                    <a:pt x="657301" y="112826"/>
                  </a:lnTo>
                  <a:lnTo>
                    <a:pt x="620356" y="80302"/>
                  </a:lnTo>
                  <a:lnTo>
                    <a:pt x="579412" y="52641"/>
                  </a:lnTo>
                  <a:lnTo>
                    <a:pt x="534936" y="30314"/>
                  </a:lnTo>
                  <a:lnTo>
                    <a:pt x="487387" y="13779"/>
                  </a:lnTo>
                  <a:lnTo>
                    <a:pt x="437210" y="3517"/>
                  </a:lnTo>
                  <a:lnTo>
                    <a:pt x="384886" y="0"/>
                  </a:lnTo>
                  <a:lnTo>
                    <a:pt x="332714" y="3517"/>
                  </a:lnTo>
                  <a:lnTo>
                    <a:pt x="282651" y="13779"/>
                  </a:lnTo>
                  <a:lnTo>
                    <a:pt x="235165" y="30314"/>
                  </a:lnTo>
                  <a:lnTo>
                    <a:pt x="190715" y="52641"/>
                  </a:lnTo>
                  <a:lnTo>
                    <a:pt x="149783" y="80302"/>
                  </a:lnTo>
                  <a:lnTo>
                    <a:pt x="112839" y="112826"/>
                  </a:lnTo>
                  <a:lnTo>
                    <a:pt x="80314" y="149783"/>
                  </a:lnTo>
                  <a:lnTo>
                    <a:pt x="52654" y="190715"/>
                  </a:lnTo>
                  <a:lnTo>
                    <a:pt x="30314" y="235191"/>
                  </a:lnTo>
                  <a:lnTo>
                    <a:pt x="13792" y="282752"/>
                  </a:lnTo>
                  <a:lnTo>
                    <a:pt x="3530" y="332917"/>
                  </a:lnTo>
                  <a:lnTo>
                    <a:pt x="0" y="385229"/>
                  </a:lnTo>
                  <a:lnTo>
                    <a:pt x="3530" y="437426"/>
                  </a:lnTo>
                  <a:lnTo>
                    <a:pt x="13792" y="487489"/>
                  </a:lnTo>
                  <a:lnTo>
                    <a:pt x="30314" y="534974"/>
                  </a:lnTo>
                  <a:lnTo>
                    <a:pt x="52654" y="579412"/>
                  </a:lnTo>
                  <a:lnTo>
                    <a:pt x="80314" y="620344"/>
                  </a:lnTo>
                  <a:lnTo>
                    <a:pt x="112839" y="657301"/>
                  </a:lnTo>
                  <a:lnTo>
                    <a:pt x="149783" y="689940"/>
                  </a:lnTo>
                  <a:lnTo>
                    <a:pt x="190703" y="717638"/>
                  </a:lnTo>
                  <a:lnTo>
                    <a:pt x="235153" y="739940"/>
                  </a:lnTo>
                  <a:lnTo>
                    <a:pt x="282638" y="756424"/>
                  </a:lnTo>
                  <a:lnTo>
                    <a:pt x="332714" y="766635"/>
                  </a:lnTo>
                  <a:lnTo>
                    <a:pt x="384886" y="770128"/>
                  </a:lnTo>
                  <a:lnTo>
                    <a:pt x="437210" y="766635"/>
                  </a:lnTo>
                  <a:lnTo>
                    <a:pt x="487387" y="756424"/>
                  </a:lnTo>
                  <a:lnTo>
                    <a:pt x="534936" y="739940"/>
                  </a:lnTo>
                  <a:lnTo>
                    <a:pt x="577100" y="718794"/>
                  </a:lnTo>
                  <a:lnTo>
                    <a:pt x="579412" y="717638"/>
                  </a:lnTo>
                  <a:lnTo>
                    <a:pt x="620356" y="689940"/>
                  </a:lnTo>
                  <a:lnTo>
                    <a:pt x="657301" y="657301"/>
                  </a:lnTo>
                  <a:lnTo>
                    <a:pt x="689838" y="620344"/>
                  </a:lnTo>
                  <a:lnTo>
                    <a:pt x="717499" y="579412"/>
                  </a:lnTo>
                  <a:lnTo>
                    <a:pt x="739825" y="534974"/>
                  </a:lnTo>
                  <a:lnTo>
                    <a:pt x="756348" y="487489"/>
                  </a:lnTo>
                  <a:lnTo>
                    <a:pt x="766610" y="437426"/>
                  </a:lnTo>
                  <a:lnTo>
                    <a:pt x="770140" y="385229"/>
                  </a:lnTo>
                  <a:close/>
                </a:path>
              </a:pathLst>
            </a:custGeom>
            <a:solidFill>
              <a:srgbClr val="5279F2"/>
            </a:solidFill>
          </p:spPr>
          <p:txBody>
            <a:bodyPr wrap="square" lIns="0" tIns="0" rIns="0" bIns="0" rtlCol="0"/>
            <a:lstStyle/>
            <a:p>
              <a:pPr defTabSz="609630"/>
              <a:endParaRPr sz="1200" kern="0">
                <a:solidFill>
                  <a:sysClr val="windowText" lastClr="000000"/>
                </a:solidFill>
              </a:endParaRPr>
            </a:p>
          </p:txBody>
        </p:sp>
        <p:pic>
          <p:nvPicPr>
            <p:cNvPr id="307" name="object 307"/>
            <p:cNvPicPr/>
            <p:nvPr/>
          </p:nvPicPr>
          <p:blipFill>
            <a:blip r:embed="rId166" cstate="print"/>
            <a:stretch>
              <a:fillRect/>
            </a:stretch>
          </p:blipFill>
          <p:spPr>
            <a:xfrm>
              <a:off x="2314249" y="5624972"/>
              <a:ext cx="125289" cy="184830"/>
            </a:xfrm>
            <a:prstGeom prst="rect">
              <a:avLst/>
            </a:prstGeom>
          </p:spPr>
        </p:pic>
        <p:sp>
          <p:nvSpPr>
            <p:cNvPr id="308" name="object 308"/>
            <p:cNvSpPr/>
            <p:nvPr/>
          </p:nvSpPr>
          <p:spPr>
            <a:xfrm>
              <a:off x="2077664" y="5404038"/>
              <a:ext cx="410845" cy="410845"/>
            </a:xfrm>
            <a:custGeom>
              <a:avLst/>
              <a:gdLst/>
              <a:ahLst/>
              <a:cxnLst/>
              <a:rect l="l" t="t" r="r" b="b"/>
              <a:pathLst>
                <a:path w="410844" h="410845">
                  <a:moveTo>
                    <a:pt x="274137" y="410616"/>
                  </a:moveTo>
                  <a:lnTo>
                    <a:pt x="267532" y="410616"/>
                  </a:lnTo>
                  <a:lnTo>
                    <a:pt x="264598" y="408502"/>
                  </a:lnTo>
                  <a:lnTo>
                    <a:pt x="198977" y="211639"/>
                  </a:lnTo>
                  <a:lnTo>
                    <a:pt x="2114" y="146018"/>
                  </a:lnTo>
                  <a:lnTo>
                    <a:pt x="0" y="143084"/>
                  </a:lnTo>
                  <a:lnTo>
                    <a:pt x="0" y="136478"/>
                  </a:lnTo>
                  <a:lnTo>
                    <a:pt x="2114" y="133544"/>
                  </a:lnTo>
                  <a:lnTo>
                    <a:pt x="402746" y="0"/>
                  </a:lnTo>
                  <a:lnTo>
                    <a:pt x="405787" y="719"/>
                  </a:lnTo>
                  <a:lnTo>
                    <a:pt x="409897" y="4831"/>
                  </a:lnTo>
                  <a:lnTo>
                    <a:pt x="410614" y="7870"/>
                  </a:lnTo>
                  <a:lnTo>
                    <a:pt x="406458" y="20337"/>
                  </a:lnTo>
                  <a:lnTo>
                    <a:pt x="390278" y="20337"/>
                  </a:lnTo>
                  <a:lnTo>
                    <a:pt x="31947" y="139781"/>
                  </a:lnTo>
                  <a:lnTo>
                    <a:pt x="202970" y="196788"/>
                  </a:lnTo>
                  <a:lnTo>
                    <a:pt x="224681" y="196788"/>
                  </a:lnTo>
                  <a:lnTo>
                    <a:pt x="213826" y="207643"/>
                  </a:lnTo>
                  <a:lnTo>
                    <a:pt x="270835" y="378669"/>
                  </a:lnTo>
                  <a:lnTo>
                    <a:pt x="287016" y="378669"/>
                  </a:lnTo>
                  <a:lnTo>
                    <a:pt x="277072" y="408502"/>
                  </a:lnTo>
                  <a:lnTo>
                    <a:pt x="274137" y="410616"/>
                  </a:lnTo>
                  <a:close/>
                </a:path>
                <a:path w="410844" h="410845">
                  <a:moveTo>
                    <a:pt x="287016" y="378669"/>
                  </a:moveTo>
                  <a:lnTo>
                    <a:pt x="270835" y="378669"/>
                  </a:lnTo>
                  <a:lnTo>
                    <a:pt x="390278" y="20337"/>
                  </a:lnTo>
                  <a:lnTo>
                    <a:pt x="406458" y="20337"/>
                  </a:lnTo>
                  <a:lnTo>
                    <a:pt x="287016" y="378669"/>
                  </a:lnTo>
                  <a:close/>
                </a:path>
                <a:path w="410844" h="410845">
                  <a:moveTo>
                    <a:pt x="224681" y="196788"/>
                  </a:moveTo>
                  <a:lnTo>
                    <a:pt x="202970" y="196788"/>
                  </a:lnTo>
                  <a:lnTo>
                    <a:pt x="268403" y="131356"/>
                  </a:lnTo>
                  <a:lnTo>
                    <a:pt x="273262" y="131356"/>
                  </a:lnTo>
                  <a:lnTo>
                    <a:pt x="279258" y="137351"/>
                  </a:lnTo>
                  <a:lnTo>
                    <a:pt x="279258" y="142211"/>
                  </a:lnTo>
                  <a:lnTo>
                    <a:pt x="224681" y="196788"/>
                  </a:lnTo>
                  <a:close/>
                </a:path>
              </a:pathLst>
            </a:custGeom>
            <a:solidFill>
              <a:srgbClr val="FFFFFF"/>
            </a:solidFill>
          </p:spPr>
          <p:txBody>
            <a:bodyPr wrap="square" lIns="0" tIns="0" rIns="0" bIns="0" rtlCol="0"/>
            <a:lstStyle/>
            <a:p>
              <a:pPr defTabSz="609630"/>
              <a:endParaRPr sz="1200" kern="0">
                <a:solidFill>
                  <a:sysClr val="windowText" lastClr="000000"/>
                </a:solidFill>
              </a:endParaRPr>
            </a:p>
          </p:txBody>
        </p:sp>
      </p:grpSp>
      <p:pic>
        <p:nvPicPr>
          <p:cNvPr id="309" name="object 309"/>
          <p:cNvPicPr/>
          <p:nvPr/>
        </p:nvPicPr>
        <p:blipFill>
          <a:blip r:embed="rId167" cstate="print"/>
          <a:stretch>
            <a:fillRect/>
          </a:stretch>
        </p:blipFill>
        <p:spPr>
          <a:xfrm>
            <a:off x="1271718" y="4477849"/>
            <a:ext cx="513421" cy="513423"/>
          </a:xfrm>
          <a:prstGeom prst="rect">
            <a:avLst/>
          </a:prstGeom>
        </p:spPr>
      </p:pic>
      <p:sp>
        <p:nvSpPr>
          <p:cNvPr id="310" name="object 310"/>
          <p:cNvSpPr txBox="1"/>
          <p:nvPr/>
        </p:nvSpPr>
        <p:spPr>
          <a:xfrm>
            <a:off x="1891636" y="2464844"/>
            <a:ext cx="2527965" cy="2521844"/>
          </a:xfrm>
          <a:prstGeom prst="rect">
            <a:avLst/>
          </a:prstGeom>
        </p:spPr>
        <p:txBody>
          <a:bodyPr vert="horz" wrap="square" lIns="0" tIns="20320" rIns="0" bIns="0" rtlCol="0">
            <a:spAutoFit/>
          </a:bodyPr>
          <a:lstStyle/>
          <a:p>
            <a:pPr marL="8467" defTabSz="609630">
              <a:spcBef>
                <a:spcPts val="160"/>
              </a:spcBef>
            </a:pPr>
            <a:r>
              <a:rPr sz="1467" b="1" kern="0" spc="67">
                <a:solidFill>
                  <a:srgbClr val="5279F2"/>
                </a:solidFill>
                <a:latin typeface="Trebuchet MS"/>
                <a:cs typeface="Trebuchet MS"/>
              </a:rPr>
              <a:t>Phone</a:t>
            </a:r>
            <a:endParaRPr sz="1467" kern="0">
              <a:solidFill>
                <a:sysClr val="windowText" lastClr="000000"/>
              </a:solidFill>
              <a:latin typeface="Trebuchet MS"/>
              <a:cs typeface="Trebuchet MS"/>
            </a:endParaRPr>
          </a:p>
          <a:p>
            <a:pPr marL="8467" defTabSz="609630">
              <a:spcBef>
                <a:spcPts val="90"/>
              </a:spcBef>
            </a:pPr>
            <a:r>
              <a:rPr sz="1467" kern="0" spc="23">
                <a:solidFill>
                  <a:srgbClr val="3859BF"/>
                </a:solidFill>
                <a:latin typeface="Trebuchet MS"/>
                <a:cs typeface="Trebuchet MS"/>
              </a:rPr>
              <a:t>502</a:t>
            </a:r>
            <a:r>
              <a:rPr lang="en-US" sz="1467" kern="0" spc="23">
                <a:solidFill>
                  <a:srgbClr val="3859BF"/>
                </a:solidFill>
                <a:latin typeface="Trebuchet MS"/>
                <a:cs typeface="Trebuchet MS"/>
              </a:rPr>
              <a:t>-</a:t>
            </a:r>
            <a:r>
              <a:rPr sz="1467" kern="0" spc="23">
                <a:solidFill>
                  <a:srgbClr val="3859BF"/>
                </a:solidFill>
                <a:latin typeface="Trebuchet MS"/>
                <a:cs typeface="Trebuchet MS"/>
              </a:rPr>
              <a:t>696</a:t>
            </a:r>
            <a:r>
              <a:rPr lang="en-US" sz="1467" kern="0" spc="23">
                <a:solidFill>
                  <a:srgbClr val="3859BF"/>
                </a:solidFill>
                <a:latin typeface="Trebuchet MS"/>
                <a:cs typeface="Trebuchet MS"/>
              </a:rPr>
              <a:t>-</a:t>
            </a:r>
            <a:r>
              <a:rPr sz="1467" kern="0" spc="23">
                <a:solidFill>
                  <a:srgbClr val="3859BF"/>
                </a:solidFill>
                <a:latin typeface="Trebuchet MS"/>
                <a:cs typeface="Trebuchet MS"/>
              </a:rPr>
              <a:t>5393</a:t>
            </a:r>
            <a:endParaRPr sz="1467" kern="0">
              <a:solidFill>
                <a:sysClr val="windowText" lastClr="000000"/>
              </a:solidFill>
              <a:latin typeface="Trebuchet MS"/>
              <a:cs typeface="Trebuchet MS"/>
            </a:endParaRPr>
          </a:p>
          <a:p>
            <a:pPr defTabSz="609630"/>
            <a:endParaRPr sz="1467" kern="0">
              <a:solidFill>
                <a:sysClr val="windowText" lastClr="000000"/>
              </a:solidFill>
              <a:latin typeface="Trebuchet MS"/>
              <a:cs typeface="Trebuchet MS"/>
            </a:endParaRPr>
          </a:p>
          <a:p>
            <a:pPr defTabSz="609630">
              <a:spcBef>
                <a:spcPts val="817"/>
              </a:spcBef>
            </a:pPr>
            <a:endParaRPr sz="1467" kern="0">
              <a:solidFill>
                <a:sysClr val="windowText" lastClr="000000"/>
              </a:solidFill>
              <a:latin typeface="Trebuchet MS"/>
              <a:cs typeface="Trebuchet MS"/>
            </a:endParaRPr>
          </a:p>
          <a:p>
            <a:pPr marL="8467" defTabSz="609630"/>
            <a:r>
              <a:rPr sz="1467" b="1" kern="0" spc="47">
                <a:solidFill>
                  <a:srgbClr val="5279F2"/>
                </a:solidFill>
                <a:latin typeface="Trebuchet MS"/>
                <a:cs typeface="Trebuchet MS"/>
              </a:rPr>
              <a:t>Email</a:t>
            </a:r>
            <a:endParaRPr sz="1467" kern="0">
              <a:solidFill>
                <a:sysClr val="windowText" lastClr="000000"/>
              </a:solidFill>
              <a:latin typeface="Trebuchet MS"/>
              <a:cs typeface="Trebuchet MS"/>
            </a:endParaRPr>
          </a:p>
          <a:p>
            <a:pPr marL="8467" defTabSz="609630">
              <a:spcBef>
                <a:spcPts val="93"/>
              </a:spcBef>
            </a:pPr>
            <a:r>
              <a:rPr lang="en-US" sz="1467" kern="0" spc="83">
                <a:solidFill>
                  <a:srgbClr val="3859BF"/>
                </a:solidFill>
                <a:latin typeface="Trebuchet MS"/>
                <a:cs typeface="Trebuchet MS"/>
                <a:hlinkClick r:id="rId168"/>
              </a:rPr>
              <a:t>kyoaacreporting</a:t>
            </a:r>
            <a:r>
              <a:rPr sz="1467" kern="0" spc="83">
                <a:solidFill>
                  <a:srgbClr val="3859BF"/>
                </a:solidFill>
                <a:latin typeface="Trebuchet MS"/>
                <a:cs typeface="Trebuchet MS"/>
                <a:hlinkClick r:id="rId168"/>
              </a:rPr>
              <a:t>@ky.gov</a:t>
            </a:r>
            <a:endParaRPr sz="1467" kern="0">
              <a:solidFill>
                <a:sysClr val="windowText" lastClr="000000"/>
              </a:solidFill>
              <a:latin typeface="Trebuchet MS"/>
              <a:cs typeface="Trebuchet MS"/>
            </a:endParaRPr>
          </a:p>
          <a:p>
            <a:pPr defTabSz="609630"/>
            <a:endParaRPr sz="1467" kern="0">
              <a:solidFill>
                <a:sysClr val="windowText" lastClr="000000"/>
              </a:solidFill>
              <a:latin typeface="Trebuchet MS"/>
              <a:cs typeface="Trebuchet MS"/>
            </a:endParaRPr>
          </a:p>
          <a:p>
            <a:pPr defTabSz="609630">
              <a:spcBef>
                <a:spcPts val="817"/>
              </a:spcBef>
            </a:pPr>
            <a:endParaRPr sz="1467" kern="0">
              <a:solidFill>
                <a:sysClr val="windowText" lastClr="000000"/>
              </a:solidFill>
              <a:latin typeface="Trebuchet MS"/>
              <a:cs typeface="Trebuchet MS"/>
            </a:endParaRPr>
          </a:p>
          <a:p>
            <a:pPr marL="8467" defTabSz="609630"/>
            <a:r>
              <a:rPr sz="1467" b="1" kern="0" spc="87">
                <a:solidFill>
                  <a:srgbClr val="5279F2"/>
                </a:solidFill>
                <a:latin typeface="Trebuchet MS"/>
                <a:cs typeface="Trebuchet MS"/>
              </a:rPr>
              <a:t>Website</a:t>
            </a:r>
            <a:endParaRPr sz="1467" kern="0">
              <a:solidFill>
                <a:sysClr val="windowText" lastClr="000000"/>
              </a:solidFill>
              <a:latin typeface="Trebuchet MS"/>
              <a:cs typeface="Trebuchet MS"/>
            </a:endParaRPr>
          </a:p>
          <a:p>
            <a:pPr marL="8467" defTabSz="609630">
              <a:spcBef>
                <a:spcPts val="93"/>
              </a:spcBef>
            </a:pPr>
            <a:r>
              <a:rPr sz="1467" kern="0" spc="97">
                <a:solidFill>
                  <a:srgbClr val="3859BF"/>
                </a:solidFill>
                <a:latin typeface="Trebuchet MS"/>
                <a:cs typeface="Trebuchet MS"/>
              </a:rPr>
              <a:t>kyoaac.ky.gov</a:t>
            </a:r>
            <a:endParaRPr sz="1467" kern="0">
              <a:solidFill>
                <a:sysClr val="windowText" lastClr="000000"/>
              </a:solidFill>
              <a:latin typeface="Trebuchet MS"/>
              <a:cs typeface="Trebuchet MS"/>
            </a:endParaRPr>
          </a:p>
        </p:txBody>
      </p:sp>
      <p:sp>
        <p:nvSpPr>
          <p:cNvPr id="311" name="object 311" descr="$PPTXTitle"/>
          <p:cNvSpPr txBox="1">
            <a:spLocks noGrp="1"/>
          </p:cNvSpPr>
          <p:nvPr>
            <p:ph type="title"/>
          </p:nvPr>
        </p:nvSpPr>
        <p:spPr>
          <a:xfrm>
            <a:off x="459489" y="243792"/>
            <a:ext cx="10767311" cy="1710556"/>
          </a:xfrm>
          <a:prstGeom prst="rect">
            <a:avLst/>
          </a:prstGeom>
        </p:spPr>
        <p:txBody>
          <a:bodyPr vert="horz" wrap="square" lIns="0" tIns="642453" rIns="0" bIns="0" rtlCol="0">
            <a:spAutoFit/>
          </a:bodyPr>
          <a:lstStyle/>
          <a:p>
            <a:pPr marL="226071">
              <a:spcBef>
                <a:spcPts val="67"/>
              </a:spcBef>
            </a:pPr>
            <a:r>
              <a:rPr spc="400"/>
              <a:t>Questions</a:t>
            </a:r>
            <a:r>
              <a:rPr lang="en-US" spc="400"/>
              <a:t> &amp; Feedback</a:t>
            </a:r>
            <a:endParaRPr spc="400"/>
          </a:p>
        </p:txBody>
      </p:sp>
      <p:sp>
        <p:nvSpPr>
          <p:cNvPr id="312" name="Rectangle 1">
            <a:extLst>
              <a:ext uri="{FF2B5EF4-FFF2-40B4-BE49-F238E27FC236}">
                <a16:creationId xmlns:a16="http://schemas.microsoft.com/office/drawing/2014/main" id="{90927ABA-0BE8-E934-71AD-369F0488FE7F}"/>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a:endParaRPr lang="en-US" sz="1200" kern="0">
              <a:solidFill>
                <a:sysClr val="windowText" lastClr="000000"/>
              </a:solidFill>
            </a:endParaRPr>
          </a:p>
        </p:txBody>
      </p:sp>
      <p:sp>
        <p:nvSpPr>
          <p:cNvPr id="313" name="Rectangle 2">
            <a:extLst>
              <a:ext uri="{FF2B5EF4-FFF2-40B4-BE49-F238E27FC236}">
                <a16:creationId xmlns:a16="http://schemas.microsoft.com/office/drawing/2014/main" id="{C7D49C10-6AED-C5C5-E71A-64E831C945CF}"/>
              </a:ext>
            </a:extLst>
          </p:cNvPr>
          <p:cNvSpPr>
            <a:spLocks noChangeArrowheads="1"/>
          </p:cNvSpPr>
          <p:nvPr/>
        </p:nvSpPr>
        <p:spPr bwMode="auto">
          <a:xfrm>
            <a:off x="101600" y="-215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a:endParaRPr lang="en-US" sz="1200" kern="0">
              <a:solidFill>
                <a:sysClr val="windowText" lastClr="000000"/>
              </a:solidFill>
            </a:endParaRPr>
          </a:p>
        </p:txBody>
      </p:sp>
      <p:sp>
        <p:nvSpPr>
          <p:cNvPr id="314" name="Rectangle 3">
            <a:extLst>
              <a:ext uri="{FF2B5EF4-FFF2-40B4-BE49-F238E27FC236}">
                <a16:creationId xmlns:a16="http://schemas.microsoft.com/office/drawing/2014/main" id="{5A831AE0-280F-DB06-D1CB-DD67B23FD8E8}"/>
              </a:ext>
            </a:extLst>
          </p:cNvPr>
          <p:cNvSpPr>
            <a:spLocks noChangeArrowheads="1"/>
          </p:cNvSpPr>
          <p:nvPr/>
        </p:nvSpPr>
        <p:spPr bwMode="auto">
          <a:xfrm>
            <a:off x="203200" y="80091"/>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a:endParaRPr lang="en-US" sz="1200" kern="0">
              <a:solidFill>
                <a:sysClr val="windowText" lastClr="000000"/>
              </a:solidFill>
            </a:endParaRPr>
          </a:p>
        </p:txBody>
      </p:sp>
      <p:sp>
        <p:nvSpPr>
          <p:cNvPr id="317" name="Rectangle 4">
            <a:extLst>
              <a:ext uri="{FF2B5EF4-FFF2-40B4-BE49-F238E27FC236}">
                <a16:creationId xmlns:a16="http://schemas.microsoft.com/office/drawing/2014/main" id="{DD8E6EF5-4CB6-5505-692C-BEB89435318E}"/>
              </a:ext>
            </a:extLst>
          </p:cNvPr>
          <p:cNvSpPr>
            <a:spLocks noChangeArrowheads="1"/>
          </p:cNvSpPr>
          <p:nvPr/>
        </p:nvSpPr>
        <p:spPr bwMode="auto">
          <a:xfrm>
            <a:off x="304800" y="181691"/>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a:endParaRPr lang="en-US" sz="1200" kern="0">
              <a:solidFill>
                <a:sysClr val="windowText" lastClr="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42242-2ADC-EE2D-57E5-36CF43EE57A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39779D6-31B9-4A14-E0C4-F238AD142178}"/>
              </a:ext>
            </a:extLst>
          </p:cNvPr>
          <p:cNvPicPr/>
          <p:nvPr/>
        </p:nvPicPr>
        <p:blipFill>
          <a:blip r:embed="rId3">
            <a:extLst>
              <a:ext uri="{28A0092B-C50C-407E-A947-70E740481C1C}">
                <a14:useLocalDpi xmlns:a14="http://schemas.microsoft.com/office/drawing/2010/main" val="0"/>
              </a:ext>
            </a:extLst>
          </a:blip>
          <a:stretch>
            <a:fillRect/>
          </a:stretch>
        </p:blipFill>
        <p:spPr>
          <a:xfrm>
            <a:off x="504" y="0"/>
            <a:ext cx="12190992" cy="841178"/>
          </a:xfrm>
          <a:prstGeom prst="rect">
            <a:avLst/>
          </a:prstGeom>
        </p:spPr>
      </p:pic>
      <p:sp>
        <p:nvSpPr>
          <p:cNvPr id="3" name="Content Placeholder 2">
            <a:extLst>
              <a:ext uri="{FF2B5EF4-FFF2-40B4-BE49-F238E27FC236}">
                <a16:creationId xmlns:a16="http://schemas.microsoft.com/office/drawing/2014/main" id="{DF59E7F3-48DC-36A8-9D51-24838398108B}"/>
              </a:ext>
            </a:extLst>
          </p:cNvPr>
          <p:cNvSpPr>
            <a:spLocks noGrp="1"/>
          </p:cNvSpPr>
          <p:nvPr>
            <p:ph sz="half" idx="1"/>
          </p:nvPr>
        </p:nvSpPr>
        <p:spPr>
          <a:xfrm>
            <a:off x="3722812" y="1076415"/>
            <a:ext cx="5181600" cy="4351338"/>
          </a:xfrm>
        </p:spPr>
        <p:txBody>
          <a:bodyPr numCol="1" anchor="t">
            <a:noAutofit/>
          </a:bodyPr>
          <a:lstStyle/>
          <a:p>
            <a:r>
              <a:rPr lang="en-US" dirty="0">
                <a:solidFill>
                  <a:srgbClr val="003C71"/>
                </a:solidFill>
              </a:rPr>
              <a:t>DLG code: 74</a:t>
            </a:r>
          </a:p>
          <a:p>
            <a:r>
              <a:rPr lang="en-US" dirty="0">
                <a:solidFill>
                  <a:srgbClr val="003C71"/>
                </a:solidFill>
              </a:rPr>
              <a:t>MOUs/Contract</a:t>
            </a:r>
          </a:p>
          <a:p>
            <a:r>
              <a:rPr lang="en-US" dirty="0">
                <a:solidFill>
                  <a:srgbClr val="003C71"/>
                </a:solidFill>
              </a:rPr>
              <a:t>Budgeting basics</a:t>
            </a:r>
          </a:p>
          <a:p>
            <a:r>
              <a:rPr lang="en-US" dirty="0">
                <a:solidFill>
                  <a:srgbClr val="003C71"/>
                </a:solidFill>
              </a:rPr>
              <a:t>Tell your story</a:t>
            </a:r>
          </a:p>
          <a:p>
            <a:endParaRPr lang="en-US" dirty="0">
              <a:solidFill>
                <a:srgbClr val="003C71"/>
              </a:solidFill>
            </a:endParaRPr>
          </a:p>
        </p:txBody>
      </p:sp>
      <p:pic>
        <p:nvPicPr>
          <p:cNvPr id="5" name="Content Placeholder 4" descr="A person in a suit and tie&#10;&#10;AI-generated content may be incorrect.">
            <a:extLst>
              <a:ext uri="{FF2B5EF4-FFF2-40B4-BE49-F238E27FC236}">
                <a16:creationId xmlns:a16="http://schemas.microsoft.com/office/drawing/2014/main" id="{774EDE49-B949-C148-82FA-3138578B3B79}"/>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35667" y="1076415"/>
            <a:ext cx="3164764" cy="44331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F1F5287A-279E-6DE8-09F2-2BF8783888D6}"/>
              </a:ext>
            </a:extLst>
          </p:cNvPr>
          <p:cNvSpPr txBox="1"/>
          <p:nvPr/>
        </p:nvSpPr>
        <p:spPr>
          <a:xfrm>
            <a:off x="201051" y="68539"/>
            <a:ext cx="10531117" cy="707886"/>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a:solidFill>
                  <a:prstClr val="white"/>
                </a:solidFill>
                <a:latin typeface="Calibri" panose="020F0502020204030204"/>
              </a:rPr>
              <a:t>Opioid Budgeting </a:t>
            </a:r>
            <a:endParaRPr kumimoji="0" lang="en-US" sz="4000" b="1" i="0" u="none" strike="noStrike" kern="1200" cap="none" spc="0" normalizeH="0" baseline="0" noProof="0">
              <a:ln>
                <a:noFill/>
              </a:ln>
              <a:solidFill>
                <a:prstClr val="white"/>
              </a:solidFill>
              <a:effectLst/>
              <a:uLnTx/>
              <a:uFillTx/>
              <a:latin typeface="Calibri" panose="020F0502020204030204"/>
              <a:ea typeface="Calibri"/>
              <a:cs typeface="Calibri"/>
            </a:endParaRPr>
          </a:p>
        </p:txBody>
      </p:sp>
    </p:spTree>
    <p:extLst>
      <p:ext uri="{BB962C8B-B14F-4D97-AF65-F5344CB8AC3E}">
        <p14:creationId xmlns:p14="http://schemas.microsoft.com/office/powerpoint/2010/main" val="1947373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859B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509</Words>
  <Application>Microsoft Office PowerPoint</Application>
  <PresentationFormat>Widescreen</PresentationFormat>
  <Paragraphs>99</Paragraphs>
  <Slides>13</Slides>
  <Notes>8</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Office Theme</vt:lpstr>
      <vt:lpstr>1_Office Theme</vt:lpstr>
      <vt:lpstr>2_Office Theme</vt:lpstr>
      <vt:lpstr>PowerPoint Presentation</vt:lpstr>
      <vt:lpstr>Jessie Halladay, Deputy Executive Director Jessica Stines, Executive Advisor – Accountability and Advancement </vt:lpstr>
      <vt:lpstr>Why Compliance Matters</vt:lpstr>
      <vt:lpstr>FY 2025 Numbers</vt:lpstr>
      <vt:lpstr>What Must Be Reported</vt:lpstr>
      <vt:lpstr>Progress &amp; Impact Reports</vt:lpstr>
      <vt:lpstr>2026 Timeline</vt:lpstr>
      <vt:lpstr>Questions &amp; Feedback</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Burnett, Jennifer - KACo</dc:creator>
  <cp:lastModifiedBy>Jennifer Burnett - KACo</cp:lastModifiedBy>
  <cp:revision>2</cp:revision>
  <dcterms:created xsi:type="dcterms:W3CDTF">2022-08-29T17:45:24Z</dcterms:created>
  <dcterms:modified xsi:type="dcterms:W3CDTF">2026-03-04T18:30:27Z</dcterms:modified>
</cp:coreProperties>
</file>